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60" r:id="rId4"/>
    <p:sldId id="261" r:id="rId5"/>
    <p:sldId id="283" r:id="rId6"/>
    <p:sldId id="265" r:id="rId7"/>
    <p:sldId id="276" r:id="rId8"/>
    <p:sldId id="278" r:id="rId9"/>
    <p:sldId id="277" r:id="rId10"/>
    <p:sldId id="268" r:id="rId11"/>
    <p:sldId id="281" r:id="rId12"/>
    <p:sldId id="270" r:id="rId13"/>
    <p:sldId id="274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рпенко Михаил Юрьевич" initials="КМЮ" lastIdx="4" clrIdx="0">
    <p:extLst>
      <p:ext uri="{19B8F6BF-5375-455C-9EA6-DF929625EA0E}">
        <p15:presenceInfo xmlns:p15="http://schemas.microsoft.com/office/powerpoint/2012/main" userId="Карпенко Михаил Юрь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CCFF"/>
    <a:srgbClr val="D0CECE"/>
    <a:srgbClr val="A8ABFB"/>
    <a:srgbClr val="A3A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2" autoAdjust="0"/>
    <p:restoredTop sz="78195" autoAdjust="0"/>
  </p:normalViewPr>
  <p:slideViewPr>
    <p:cSldViewPr snapToGrid="0">
      <p:cViewPr varScale="1">
        <p:scale>
          <a:sx n="90" d="100"/>
          <a:sy n="90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3E3FE-18B3-4D3A-8A6D-6316D1FC1DF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DBA56-B6AF-46DD-9E06-AEE5ED618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EBAA8F5C-EA7A-492D-A7AC-FFFA7AF63630}" type="parTrans" cxnId="{1DFADB43-554E-405D-876C-2D94DA0AE7C9}">
      <dgm:prSet/>
      <dgm:spPr/>
      <dgm:t>
        <a:bodyPr/>
        <a:lstStyle/>
        <a:p>
          <a:endParaRPr lang="ru-RU"/>
        </a:p>
      </dgm:t>
    </dgm:pt>
    <dgm:pt modelId="{E1002811-A58F-4630-9CDC-3F600208A5D9}" type="sibTrans" cxnId="{1DFADB43-554E-405D-876C-2D94DA0AE7C9}">
      <dgm:prSet/>
      <dgm:spPr>
        <a:noFill/>
      </dgm:spPr>
      <dgm:t>
        <a:bodyPr/>
        <a:lstStyle/>
        <a:p>
          <a:endParaRPr lang="ru-RU"/>
        </a:p>
      </dgm:t>
    </dgm:pt>
    <dgm:pt modelId="{053683DF-0E99-4157-9721-698180861490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31CC3AD5-0C2D-4694-A57F-AA6AD209A75A}" type="parTrans" cxnId="{837AB834-9BD8-4F49-BD4D-8EACFC2446C1}">
      <dgm:prSet/>
      <dgm:spPr/>
      <dgm:t>
        <a:bodyPr/>
        <a:lstStyle/>
        <a:p>
          <a:endParaRPr lang="ru-RU"/>
        </a:p>
      </dgm:t>
    </dgm:pt>
    <dgm:pt modelId="{D335C172-94ED-40A7-92A8-F2C89DAFE2A1}" type="sibTrans" cxnId="{837AB834-9BD8-4F49-BD4D-8EACFC2446C1}">
      <dgm:prSet/>
      <dgm:spPr>
        <a:noFill/>
      </dgm:spPr>
      <dgm:t>
        <a:bodyPr/>
        <a:lstStyle/>
        <a:p>
          <a:endParaRPr lang="ru-RU"/>
        </a:p>
      </dgm:t>
    </dgm:pt>
    <dgm:pt modelId="{9CD3C800-ED6B-4B98-B856-B085E867A51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D8747DE5-DD39-4847-AAC0-7C9B20699FFA}" type="parTrans" cxnId="{E595D786-7C48-4D05-8C1A-7ED690922164}">
      <dgm:prSet/>
      <dgm:spPr/>
      <dgm:t>
        <a:bodyPr/>
        <a:lstStyle/>
        <a:p>
          <a:endParaRPr lang="ru-RU"/>
        </a:p>
      </dgm:t>
    </dgm:pt>
    <dgm:pt modelId="{1B6AB60D-D8DC-4088-96B8-A8B22C80255F}" type="sibTrans" cxnId="{E595D786-7C48-4D05-8C1A-7ED690922164}">
      <dgm:prSet/>
      <dgm:spPr>
        <a:noFill/>
      </dgm:spPr>
      <dgm:t>
        <a:bodyPr/>
        <a:lstStyle/>
        <a:p>
          <a:endParaRPr lang="ru-RU"/>
        </a:p>
      </dgm:t>
    </dgm:pt>
    <dgm:pt modelId="{918E6902-D59A-48A9-8C82-C9D366E9096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F2E7C3D4-EA02-4BF4-96E8-8A43E7EBA1C5}" type="parTrans" cxnId="{5B1590A8-9E6F-4C66-AB9C-79530AC344A5}">
      <dgm:prSet/>
      <dgm:spPr/>
      <dgm:t>
        <a:bodyPr/>
        <a:lstStyle/>
        <a:p>
          <a:endParaRPr lang="ru-RU"/>
        </a:p>
      </dgm:t>
    </dgm:pt>
    <dgm:pt modelId="{2D3C274B-1A5A-486A-9B83-35A9E10AA4E3}" type="sibTrans" cxnId="{5B1590A8-9E6F-4C66-AB9C-79530AC344A5}">
      <dgm:prSet/>
      <dgm:spPr>
        <a:noFill/>
      </dgm:spPr>
      <dgm:t>
        <a:bodyPr/>
        <a:lstStyle/>
        <a:p>
          <a:endParaRPr lang="ru-RU"/>
        </a:p>
      </dgm:t>
    </dgm:pt>
    <dgm:pt modelId="{9EAC0B7C-D3B5-4255-9BDC-5F868B3688C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538FE1BC-8471-4D1B-9FF2-F4DE45BE3BC2}" type="parTrans" cxnId="{2AE93A2A-A05E-48BF-BAC5-DF4939601387}">
      <dgm:prSet/>
      <dgm:spPr/>
      <dgm:t>
        <a:bodyPr/>
        <a:lstStyle/>
        <a:p>
          <a:endParaRPr lang="ru-RU"/>
        </a:p>
      </dgm:t>
    </dgm:pt>
    <dgm:pt modelId="{F34481EA-EFF2-4461-85E6-E9CF281A1FE6}" type="sibTrans" cxnId="{2AE93A2A-A05E-48BF-BAC5-DF4939601387}">
      <dgm:prSet/>
      <dgm:spPr>
        <a:noFill/>
      </dgm:spPr>
      <dgm:t>
        <a:bodyPr/>
        <a:lstStyle/>
        <a:p>
          <a:endParaRPr lang="ru-RU"/>
        </a:p>
      </dgm:t>
    </dgm:pt>
    <dgm:pt modelId="{C5F820D9-58EE-468B-A3DC-2D8BBEB0D01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E377D48D-7620-48FF-A280-47B766E4D817}" type="parTrans" cxnId="{AB720EF2-0A5D-46D0-9716-BD34DF7BFBA1}">
      <dgm:prSet/>
      <dgm:spPr/>
      <dgm:t>
        <a:bodyPr/>
        <a:lstStyle/>
        <a:p>
          <a:endParaRPr lang="ru-RU"/>
        </a:p>
      </dgm:t>
    </dgm:pt>
    <dgm:pt modelId="{93B34005-9B71-4C3F-A800-7CC61803D9E4}" type="sibTrans" cxnId="{AB720EF2-0A5D-46D0-9716-BD34DF7BFBA1}">
      <dgm:prSet/>
      <dgm:spPr/>
      <dgm:t>
        <a:bodyPr/>
        <a:lstStyle/>
        <a:p>
          <a:endParaRPr lang="ru-RU"/>
        </a:p>
      </dgm:t>
    </dgm:pt>
    <dgm:pt modelId="{1C1EAD8E-6FB5-4354-AE26-F12FBE772B6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579B0018-2364-41B2-9001-20F4272F5904}" type="sibTrans" cxnId="{EB7FBE3B-63A6-40EA-9663-BEBF573BE7C1}">
      <dgm:prSet/>
      <dgm:spPr>
        <a:noFill/>
      </dgm:spPr>
      <dgm:t>
        <a:bodyPr/>
        <a:lstStyle/>
        <a:p>
          <a:endParaRPr lang="ru-RU"/>
        </a:p>
      </dgm:t>
    </dgm:pt>
    <dgm:pt modelId="{804083DD-52DA-43F1-99AD-46624C3DB53B}" type="parTrans" cxnId="{EB7FBE3B-63A6-40EA-9663-BEBF573BE7C1}">
      <dgm:prSet/>
      <dgm:spPr/>
      <dgm:t>
        <a:bodyPr/>
        <a:lstStyle/>
        <a:p>
          <a:endParaRPr lang="ru-RU"/>
        </a:p>
      </dgm:t>
    </dgm:pt>
    <dgm:pt modelId="{79E619D4-5546-42FC-A3B8-D321BB07DE2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7B1F9E84-A8B4-4366-B6E5-55C8960D62B7}" type="sibTrans" cxnId="{D221BE3A-DAD5-400F-88CE-AD5636F41EBC}">
      <dgm:prSet/>
      <dgm:spPr>
        <a:noFill/>
      </dgm:spPr>
      <dgm:t>
        <a:bodyPr/>
        <a:lstStyle/>
        <a:p>
          <a:endParaRPr lang="ru-RU"/>
        </a:p>
      </dgm:t>
    </dgm:pt>
    <dgm:pt modelId="{92AF0CEA-971E-47E1-A9AE-0DA030DF9519}" type="parTrans" cxnId="{D221BE3A-DAD5-400F-88CE-AD5636F41EBC}">
      <dgm:prSet/>
      <dgm:spPr/>
      <dgm:t>
        <a:bodyPr/>
        <a:lstStyle/>
        <a:p>
          <a:endParaRPr lang="ru-RU"/>
        </a:p>
      </dgm:t>
    </dgm:pt>
    <dgm:pt modelId="{32CC4BBD-2A13-4518-8B21-581A93E9FCD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745F968F-DC9A-4EB0-A8E6-99E663965DF6}" type="sibTrans" cxnId="{B6FEF918-D327-40F3-89F0-2BAF0D2750C9}">
      <dgm:prSet/>
      <dgm:spPr>
        <a:noFill/>
      </dgm:spPr>
      <dgm:t>
        <a:bodyPr/>
        <a:lstStyle/>
        <a:p>
          <a:endParaRPr lang="ru-RU"/>
        </a:p>
      </dgm:t>
    </dgm:pt>
    <dgm:pt modelId="{B9A9E6F0-AAF5-437E-B148-BE3393E24F85}" type="parTrans" cxnId="{B6FEF918-D327-40F3-89F0-2BAF0D2750C9}">
      <dgm:prSet/>
      <dgm:spPr/>
      <dgm:t>
        <a:bodyPr/>
        <a:lstStyle/>
        <a:p>
          <a:endParaRPr lang="ru-RU"/>
        </a:p>
      </dgm:t>
    </dgm:pt>
    <dgm:pt modelId="{5521B5FB-DE68-4D46-B7D6-3C96FF7FE58A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AE1FBFEC-2D5B-486F-B70B-200700092EEC}" type="sibTrans" cxnId="{55885243-EF0C-41CA-8C72-90D8E9B40347}">
      <dgm:prSet/>
      <dgm:spPr>
        <a:noFill/>
      </dgm:spPr>
      <dgm:t>
        <a:bodyPr/>
        <a:lstStyle/>
        <a:p>
          <a:endParaRPr lang="ru-RU"/>
        </a:p>
      </dgm:t>
    </dgm:pt>
    <dgm:pt modelId="{0C753D30-C02D-4B32-9014-6F8B9660DF15}" type="parTrans" cxnId="{55885243-EF0C-41CA-8C72-90D8E9B40347}">
      <dgm:prSet/>
      <dgm:spPr/>
      <dgm:t>
        <a:bodyPr/>
        <a:lstStyle/>
        <a:p>
          <a:endParaRPr lang="ru-RU"/>
        </a:p>
      </dgm:t>
    </dgm:pt>
    <dgm:pt modelId="{0B6D5F8F-EE38-4D1B-8923-B086DD07A51A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76C63F55-C25D-4E83-9E98-DCFB7434091C}" type="sibTrans" cxnId="{0DE2A6C3-A35E-4178-B9BC-3EBE732E064A}">
      <dgm:prSet/>
      <dgm:spPr>
        <a:noFill/>
      </dgm:spPr>
      <dgm:t>
        <a:bodyPr/>
        <a:lstStyle/>
        <a:p>
          <a:endParaRPr lang="ru-RU"/>
        </a:p>
      </dgm:t>
    </dgm:pt>
    <dgm:pt modelId="{3BFD8DC1-397A-4C18-9BE5-A4D3D08BBE93}" type="parTrans" cxnId="{0DE2A6C3-A35E-4178-B9BC-3EBE732E064A}">
      <dgm:prSet/>
      <dgm:spPr/>
      <dgm:t>
        <a:bodyPr/>
        <a:lstStyle/>
        <a:p>
          <a:endParaRPr lang="ru-RU"/>
        </a:p>
      </dgm:t>
    </dgm:pt>
    <dgm:pt modelId="{F1359B67-A151-49AB-B6C9-07BF274B9C59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3B2AF06D-E8B5-4FAC-AB29-8FFAB8A02934}" type="sibTrans" cxnId="{9BF14DFE-4685-42CA-BF85-31F318589C01}">
      <dgm:prSet/>
      <dgm:spPr>
        <a:noFill/>
      </dgm:spPr>
      <dgm:t>
        <a:bodyPr/>
        <a:lstStyle/>
        <a:p>
          <a:endParaRPr lang="ru-RU"/>
        </a:p>
      </dgm:t>
    </dgm:pt>
    <dgm:pt modelId="{12338C83-1FC3-4DEC-A57E-865EE10504CA}" type="parTrans" cxnId="{9BF14DFE-4685-42CA-BF85-31F318589C01}">
      <dgm:prSet/>
      <dgm:spPr/>
      <dgm:t>
        <a:bodyPr/>
        <a:lstStyle/>
        <a:p>
          <a:endParaRPr lang="ru-RU"/>
        </a:p>
      </dgm:t>
    </dgm:pt>
    <dgm:pt modelId="{A56BA2EF-C55A-4443-937D-9B95AAD023B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FF7ED068-DA4C-4F2A-A840-586B26C9BC6F}" type="sibTrans" cxnId="{27D964B7-86C0-4720-8123-CC2DBB4D5F05}">
      <dgm:prSet/>
      <dgm:spPr>
        <a:noFill/>
      </dgm:spPr>
      <dgm:t>
        <a:bodyPr/>
        <a:lstStyle/>
        <a:p>
          <a:endParaRPr lang="ru-RU"/>
        </a:p>
      </dgm:t>
    </dgm:pt>
    <dgm:pt modelId="{2C8676FB-B5C7-412C-9058-06C3942DCF07}" type="parTrans" cxnId="{27D964B7-86C0-4720-8123-CC2DBB4D5F05}">
      <dgm:prSet/>
      <dgm:spPr/>
      <dgm:t>
        <a:bodyPr/>
        <a:lstStyle/>
        <a:p>
          <a:endParaRPr lang="ru-RU"/>
        </a:p>
      </dgm:t>
    </dgm:pt>
    <dgm:pt modelId="{268EC44A-9994-4B79-9096-A0730E11D07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F8166467-407C-4E50-8EE8-72C2EA4BE9BB}" type="sibTrans" cxnId="{C3A4D9B5-52CB-4917-8368-A394697CC328}">
      <dgm:prSet/>
      <dgm:spPr>
        <a:noFill/>
      </dgm:spPr>
      <dgm:t>
        <a:bodyPr/>
        <a:lstStyle/>
        <a:p>
          <a:endParaRPr lang="ru-RU"/>
        </a:p>
      </dgm:t>
    </dgm:pt>
    <dgm:pt modelId="{9AA5F575-C0FF-455B-A4EF-EB92C3D92560}" type="parTrans" cxnId="{C3A4D9B5-52CB-4917-8368-A394697CC328}">
      <dgm:prSet/>
      <dgm:spPr/>
      <dgm:t>
        <a:bodyPr/>
        <a:lstStyle/>
        <a:p>
          <a:endParaRPr lang="ru-RU"/>
        </a:p>
      </dgm:t>
    </dgm:pt>
    <dgm:pt modelId="{9C5FA095-2EEC-4D3D-B03D-F44D6F470499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3D24964A-4B86-400D-8F18-B0A2FE5C142E}" type="sibTrans" cxnId="{00FF0342-C9CB-4D32-BAF9-AAA6B7C8A310}">
      <dgm:prSet/>
      <dgm:spPr>
        <a:noFill/>
      </dgm:spPr>
      <dgm:t>
        <a:bodyPr/>
        <a:lstStyle/>
        <a:p>
          <a:endParaRPr lang="ru-RU"/>
        </a:p>
      </dgm:t>
    </dgm:pt>
    <dgm:pt modelId="{90C05EBC-227C-4DBF-BCE6-92D5FFB10C53}" type="parTrans" cxnId="{00FF0342-C9CB-4D32-BAF9-AAA6B7C8A310}">
      <dgm:prSet/>
      <dgm:spPr/>
      <dgm:t>
        <a:bodyPr/>
        <a:lstStyle/>
        <a:p>
          <a:endParaRPr lang="ru-RU"/>
        </a:p>
      </dgm:t>
    </dgm:pt>
    <dgm:pt modelId="{83784CF6-82E8-48ED-9749-9B9DC47FE70D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52F24864-D2EC-4231-8342-57C1C97D3FDD}" type="sibTrans" cxnId="{00F10EE6-B1D0-4C54-ADC2-C35742FA13C8}">
      <dgm:prSet/>
      <dgm:spPr>
        <a:noFill/>
      </dgm:spPr>
      <dgm:t>
        <a:bodyPr/>
        <a:lstStyle/>
        <a:p>
          <a:endParaRPr lang="ru-RU"/>
        </a:p>
      </dgm:t>
    </dgm:pt>
    <dgm:pt modelId="{D82C5379-E242-4997-B9B6-642B59C40895}" type="parTrans" cxnId="{00F10EE6-B1D0-4C54-ADC2-C35742FA13C8}">
      <dgm:prSet/>
      <dgm:spPr/>
      <dgm:t>
        <a:bodyPr/>
        <a:lstStyle/>
        <a:p>
          <a:endParaRPr lang="ru-RU"/>
        </a:p>
      </dgm:t>
    </dgm:pt>
    <dgm:pt modelId="{E57FC6EE-AECD-41F0-B8F4-3B3E275260B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61CED55A-5C08-4F28-A6B3-149BAE5FB5E6}" type="sibTrans" cxnId="{A7EFD8AA-D0FF-4EC7-B338-CC6B3FF3ADF8}">
      <dgm:prSet/>
      <dgm:spPr>
        <a:noFill/>
      </dgm:spPr>
      <dgm:t>
        <a:bodyPr/>
        <a:lstStyle/>
        <a:p>
          <a:endParaRPr lang="ru-RU"/>
        </a:p>
      </dgm:t>
    </dgm:pt>
    <dgm:pt modelId="{1526C217-68D9-4E14-AC26-66EFA0564071}" type="parTrans" cxnId="{A7EFD8AA-D0FF-4EC7-B338-CC6B3FF3ADF8}">
      <dgm:prSet/>
      <dgm:spPr/>
      <dgm:t>
        <a:bodyPr/>
        <a:lstStyle/>
        <a:p>
          <a:endParaRPr lang="ru-RU"/>
        </a:p>
      </dgm:t>
    </dgm:pt>
    <dgm:pt modelId="{163CF004-CBA3-4D93-B888-935123F3D3DB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1669B7DB-FBF5-44B4-A41A-CF57163F149F}" type="sibTrans" cxnId="{B550EFAC-BBA7-44AC-806C-9DEADA124ABC}">
      <dgm:prSet/>
      <dgm:spPr>
        <a:noFill/>
      </dgm:spPr>
      <dgm:t>
        <a:bodyPr/>
        <a:lstStyle/>
        <a:p>
          <a:endParaRPr lang="ru-RU"/>
        </a:p>
      </dgm:t>
    </dgm:pt>
    <dgm:pt modelId="{FE350DDA-C727-4ACC-8D44-82D0B388655F}" type="parTrans" cxnId="{B550EFAC-BBA7-44AC-806C-9DEADA124ABC}">
      <dgm:prSet/>
      <dgm:spPr/>
      <dgm:t>
        <a:bodyPr/>
        <a:lstStyle/>
        <a:p>
          <a:endParaRPr lang="ru-RU"/>
        </a:p>
      </dgm:t>
    </dgm:pt>
    <dgm:pt modelId="{7F1A233D-9599-46D6-ACEF-0BCFD3554428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5C99975C-79DC-4CFA-8E15-20DC98B1AC1C}" type="sibTrans" cxnId="{9CFBAFCD-B770-4F4A-83CB-E65C90E20C0B}">
      <dgm:prSet/>
      <dgm:spPr>
        <a:noFill/>
      </dgm:spPr>
      <dgm:t>
        <a:bodyPr/>
        <a:lstStyle/>
        <a:p>
          <a:endParaRPr lang="ru-RU"/>
        </a:p>
      </dgm:t>
    </dgm:pt>
    <dgm:pt modelId="{89C526FF-EB5A-4E74-92F9-27A0CDB91A9C}" type="parTrans" cxnId="{9CFBAFCD-B770-4F4A-83CB-E65C90E20C0B}">
      <dgm:prSet/>
      <dgm:spPr/>
      <dgm:t>
        <a:bodyPr/>
        <a:lstStyle/>
        <a:p>
          <a:endParaRPr lang="ru-RU"/>
        </a:p>
      </dgm:t>
    </dgm:pt>
    <dgm:pt modelId="{3D59BD1D-209D-4119-B6F2-4FCFB6E42F8F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/>
            <a:t>Блок бортового оборудования</a:t>
          </a:r>
        </a:p>
      </dgm:t>
    </dgm:pt>
    <dgm:pt modelId="{8C777C4A-7FD4-40DB-B804-89C95D6029B4}" type="sibTrans" cxnId="{AB658EE0-1657-489F-916B-58DABE0FCB76}">
      <dgm:prSet/>
      <dgm:spPr>
        <a:noFill/>
      </dgm:spPr>
      <dgm:t>
        <a:bodyPr/>
        <a:lstStyle/>
        <a:p>
          <a:endParaRPr lang="ru-RU"/>
        </a:p>
      </dgm:t>
    </dgm:pt>
    <dgm:pt modelId="{60DBA5F3-A34A-4217-9785-DC72C75E5834}" type="parTrans" cxnId="{AB658EE0-1657-489F-916B-58DABE0FCB76}">
      <dgm:prSet/>
      <dgm:spPr/>
      <dgm:t>
        <a:bodyPr/>
        <a:lstStyle/>
        <a:p>
          <a:endParaRPr lang="ru-RU"/>
        </a:p>
      </dgm:t>
    </dgm:pt>
    <dgm:pt modelId="{FA994202-AF68-417D-BDBF-23EFA2EBE3B4}" type="pres">
      <dgm:prSet presAssocID="{0043E3FE-18B3-4D3A-8A6D-6316D1FC1DF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38B5CF6-FCFA-41C7-AB3F-EF266DBE410C}" type="pres">
      <dgm:prSet presAssocID="{1C1DBA56-B6AF-46DD-9E06-AEE5ED618757}" presName="compNode" presStyleCnt="0"/>
      <dgm:spPr/>
    </dgm:pt>
    <dgm:pt modelId="{F433FC25-2144-4953-BF69-237ABAEC44DE}" type="pres">
      <dgm:prSet presAssocID="{1C1DBA56-B6AF-46DD-9E06-AEE5ED618757}" presName="dummyConnPt" presStyleCnt="0"/>
      <dgm:spPr/>
    </dgm:pt>
    <dgm:pt modelId="{54D55382-9E0C-4A0B-BC6F-4B84C8D76FB8}" type="pres">
      <dgm:prSet presAssocID="{1C1DBA56-B6AF-46DD-9E06-AEE5ED618757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22F3-A986-4162-B705-037DE65FC287}" type="pres">
      <dgm:prSet presAssocID="{E1002811-A58F-4630-9CDC-3F600208A5D9}" presName="sibTrans" presStyleLbl="bgSibTrans2D1" presStyleIdx="0" presStyleCnt="19" custLinFactX="100000" custLinFactY="600000" custLinFactNeighborX="136575" custLinFactNeighborY="600826"/>
      <dgm:spPr/>
      <dgm:t>
        <a:bodyPr/>
        <a:lstStyle/>
        <a:p>
          <a:endParaRPr lang="ru-RU"/>
        </a:p>
      </dgm:t>
    </dgm:pt>
    <dgm:pt modelId="{5E24AA4E-7DF9-453A-ABD9-07BA716F8295}" type="pres">
      <dgm:prSet presAssocID="{053683DF-0E99-4157-9721-698180861490}" presName="compNode" presStyleCnt="0"/>
      <dgm:spPr/>
    </dgm:pt>
    <dgm:pt modelId="{5D522BA6-6A8D-4911-B308-8C6E4CE363E3}" type="pres">
      <dgm:prSet presAssocID="{053683DF-0E99-4157-9721-698180861490}" presName="dummyConnPt" presStyleCnt="0"/>
      <dgm:spPr/>
    </dgm:pt>
    <dgm:pt modelId="{0A3FAF89-E770-473E-BE39-209E70F14E07}" type="pres">
      <dgm:prSet presAssocID="{053683DF-0E99-4157-9721-698180861490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8512E-1C14-4FF7-A02E-30CD70965D44}" type="pres">
      <dgm:prSet presAssocID="{D335C172-94ED-40A7-92A8-F2C89DAFE2A1}" presName="sibTrans" presStyleLbl="bgSibTrans2D1" presStyleIdx="1" presStyleCnt="19"/>
      <dgm:spPr/>
      <dgm:t>
        <a:bodyPr/>
        <a:lstStyle/>
        <a:p>
          <a:endParaRPr lang="ru-RU"/>
        </a:p>
      </dgm:t>
    </dgm:pt>
    <dgm:pt modelId="{9C254008-F3A7-4D09-B03D-95D8E4315D90}" type="pres">
      <dgm:prSet presAssocID="{9CD3C800-ED6B-4B98-B856-B085E867A511}" presName="compNode" presStyleCnt="0"/>
      <dgm:spPr/>
    </dgm:pt>
    <dgm:pt modelId="{29E405CD-6E11-4EDB-A820-E27C4A1B78AB}" type="pres">
      <dgm:prSet presAssocID="{9CD3C800-ED6B-4B98-B856-B085E867A511}" presName="dummyConnPt" presStyleCnt="0"/>
      <dgm:spPr/>
    </dgm:pt>
    <dgm:pt modelId="{B6EDE58B-8713-4764-8208-994A939BA3FA}" type="pres">
      <dgm:prSet presAssocID="{9CD3C800-ED6B-4B98-B856-B085E867A511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B7B4-9655-4B81-BEED-455430404514}" type="pres">
      <dgm:prSet presAssocID="{1B6AB60D-D8DC-4088-96B8-A8B22C80255F}" presName="sibTrans" presStyleLbl="bgSibTrans2D1" presStyleIdx="2" presStyleCnt="19"/>
      <dgm:spPr/>
      <dgm:t>
        <a:bodyPr/>
        <a:lstStyle/>
        <a:p>
          <a:endParaRPr lang="ru-RU"/>
        </a:p>
      </dgm:t>
    </dgm:pt>
    <dgm:pt modelId="{E38C2638-DD29-4799-A1E5-4C40EA04E5DA}" type="pres">
      <dgm:prSet presAssocID="{918E6902-D59A-48A9-8C82-C9D366E90964}" presName="compNode" presStyleCnt="0"/>
      <dgm:spPr/>
    </dgm:pt>
    <dgm:pt modelId="{7758A976-F69A-4713-B1AD-C3E990540A2E}" type="pres">
      <dgm:prSet presAssocID="{918E6902-D59A-48A9-8C82-C9D366E90964}" presName="dummyConnPt" presStyleCnt="0"/>
      <dgm:spPr/>
    </dgm:pt>
    <dgm:pt modelId="{4F774660-B4B1-42A0-B9E2-8B30DCBC6745}" type="pres">
      <dgm:prSet presAssocID="{918E6902-D59A-48A9-8C82-C9D366E90964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F501-BCA6-451D-9EFE-398255BB2947}" type="pres">
      <dgm:prSet presAssocID="{2D3C274B-1A5A-486A-9B83-35A9E10AA4E3}" presName="sibTrans" presStyleLbl="bgSibTrans2D1" presStyleIdx="3" presStyleCnt="19"/>
      <dgm:spPr/>
      <dgm:t>
        <a:bodyPr/>
        <a:lstStyle/>
        <a:p>
          <a:endParaRPr lang="ru-RU"/>
        </a:p>
      </dgm:t>
    </dgm:pt>
    <dgm:pt modelId="{E6DFC4FD-CA56-4B3B-9647-6A8B944AB56E}" type="pres">
      <dgm:prSet presAssocID="{9EAC0B7C-D3B5-4255-9BDC-5F868B3688CD}" presName="compNode" presStyleCnt="0"/>
      <dgm:spPr/>
    </dgm:pt>
    <dgm:pt modelId="{83C975EE-79A2-4B15-9A76-C16437053ACA}" type="pres">
      <dgm:prSet presAssocID="{9EAC0B7C-D3B5-4255-9BDC-5F868B3688CD}" presName="dummyConnPt" presStyleCnt="0"/>
      <dgm:spPr/>
    </dgm:pt>
    <dgm:pt modelId="{5A15CFD0-97C6-4C67-954A-3F03A1F3CEFF}" type="pres">
      <dgm:prSet presAssocID="{9EAC0B7C-D3B5-4255-9BDC-5F868B3688CD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6BBC-4E24-42BC-831A-4CB6CEA30D7B}" type="pres">
      <dgm:prSet presAssocID="{F34481EA-EFF2-4461-85E6-E9CF281A1FE6}" presName="sibTrans" presStyleLbl="bgSibTrans2D1" presStyleIdx="4" presStyleCnt="19"/>
      <dgm:spPr/>
      <dgm:t>
        <a:bodyPr/>
        <a:lstStyle/>
        <a:p>
          <a:endParaRPr lang="ru-RU"/>
        </a:p>
      </dgm:t>
    </dgm:pt>
    <dgm:pt modelId="{7358F50C-F787-4178-B08C-2FF3288714EA}" type="pres">
      <dgm:prSet presAssocID="{1C1EAD8E-6FB5-4354-AE26-F12FBE772B64}" presName="compNode" presStyleCnt="0"/>
      <dgm:spPr/>
    </dgm:pt>
    <dgm:pt modelId="{EFF0BBD1-2636-403C-8D15-539826DDA6A5}" type="pres">
      <dgm:prSet presAssocID="{1C1EAD8E-6FB5-4354-AE26-F12FBE772B64}" presName="dummyConnPt" presStyleCnt="0"/>
      <dgm:spPr/>
    </dgm:pt>
    <dgm:pt modelId="{C106F8B8-C2B6-4D73-92C5-B0DD03184D82}" type="pres">
      <dgm:prSet presAssocID="{1C1EAD8E-6FB5-4354-AE26-F12FBE772B64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ACAF4-B707-4DF9-A16C-18E6FA526F63}" type="pres">
      <dgm:prSet presAssocID="{579B0018-2364-41B2-9001-20F4272F5904}" presName="sibTrans" presStyleLbl="bgSibTrans2D1" presStyleIdx="5" presStyleCnt="19"/>
      <dgm:spPr/>
      <dgm:t>
        <a:bodyPr/>
        <a:lstStyle/>
        <a:p>
          <a:endParaRPr lang="ru-RU"/>
        </a:p>
      </dgm:t>
    </dgm:pt>
    <dgm:pt modelId="{E30D502F-F8E5-4FC2-B7CE-726B5D0319AF}" type="pres">
      <dgm:prSet presAssocID="{79E619D4-5546-42FC-A3B8-D321BB07DE24}" presName="compNode" presStyleCnt="0"/>
      <dgm:spPr/>
    </dgm:pt>
    <dgm:pt modelId="{F4096552-BEE2-49F0-9E45-5255260C53B5}" type="pres">
      <dgm:prSet presAssocID="{79E619D4-5546-42FC-A3B8-D321BB07DE24}" presName="dummyConnPt" presStyleCnt="0"/>
      <dgm:spPr/>
    </dgm:pt>
    <dgm:pt modelId="{224727BE-DD9F-48F9-9D37-41A55AB79AA1}" type="pres">
      <dgm:prSet presAssocID="{79E619D4-5546-42FC-A3B8-D321BB07DE24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9F5CC-F8B2-487D-90F8-C7FAE6408D5B}" type="pres">
      <dgm:prSet presAssocID="{7B1F9E84-A8B4-4366-B6E5-55C8960D62B7}" presName="sibTrans" presStyleLbl="bgSibTrans2D1" presStyleIdx="6" presStyleCnt="19"/>
      <dgm:spPr/>
      <dgm:t>
        <a:bodyPr/>
        <a:lstStyle/>
        <a:p>
          <a:endParaRPr lang="ru-RU"/>
        </a:p>
      </dgm:t>
    </dgm:pt>
    <dgm:pt modelId="{D324F186-9DEA-44FF-82FF-8A57B25C0B2B}" type="pres">
      <dgm:prSet presAssocID="{32CC4BBD-2A13-4518-8B21-581A93E9FCDD}" presName="compNode" presStyleCnt="0"/>
      <dgm:spPr/>
    </dgm:pt>
    <dgm:pt modelId="{9B7F72AE-6DCB-419D-B1B3-4B7416F6A83B}" type="pres">
      <dgm:prSet presAssocID="{32CC4BBD-2A13-4518-8B21-581A93E9FCDD}" presName="dummyConnPt" presStyleCnt="0"/>
      <dgm:spPr/>
    </dgm:pt>
    <dgm:pt modelId="{E65174B9-403D-4886-9EEA-2970E5299D1A}" type="pres">
      <dgm:prSet presAssocID="{32CC4BBD-2A13-4518-8B21-581A93E9FCDD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78DF-103F-4286-AFBF-7978A26D9A5E}" type="pres">
      <dgm:prSet presAssocID="{745F968F-DC9A-4EB0-A8E6-99E663965DF6}" presName="sibTrans" presStyleLbl="bgSibTrans2D1" presStyleIdx="7" presStyleCnt="19" custLinFactX="300000" custLinFactY="-100000" custLinFactNeighborX="389360" custLinFactNeighborY="-163159"/>
      <dgm:spPr/>
      <dgm:t>
        <a:bodyPr/>
        <a:lstStyle/>
        <a:p>
          <a:endParaRPr lang="ru-RU"/>
        </a:p>
      </dgm:t>
    </dgm:pt>
    <dgm:pt modelId="{5B3698E7-E0C8-42E5-B80D-EAA18DFEF3F3}" type="pres">
      <dgm:prSet presAssocID="{5521B5FB-DE68-4D46-B7D6-3C96FF7FE58A}" presName="compNode" presStyleCnt="0"/>
      <dgm:spPr/>
    </dgm:pt>
    <dgm:pt modelId="{847A4424-E413-4050-B683-EF892AD7F031}" type="pres">
      <dgm:prSet presAssocID="{5521B5FB-DE68-4D46-B7D6-3C96FF7FE58A}" presName="dummyConnPt" presStyleCnt="0"/>
      <dgm:spPr/>
    </dgm:pt>
    <dgm:pt modelId="{0280654A-6827-4C3E-BDBB-93E94F2AD962}" type="pres">
      <dgm:prSet presAssocID="{5521B5FB-DE68-4D46-B7D6-3C96FF7FE58A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C402-9D88-4929-8C4D-A6B4D8CB12FF}" type="pres">
      <dgm:prSet presAssocID="{AE1FBFEC-2D5B-486F-B70B-200700092EEC}" presName="sibTrans" presStyleLbl="bgSibTrans2D1" presStyleIdx="8" presStyleCnt="19"/>
      <dgm:spPr/>
      <dgm:t>
        <a:bodyPr/>
        <a:lstStyle/>
        <a:p>
          <a:endParaRPr lang="ru-RU"/>
        </a:p>
      </dgm:t>
    </dgm:pt>
    <dgm:pt modelId="{F63D53F7-7020-4A02-9166-14F3CBA8683B}" type="pres">
      <dgm:prSet presAssocID="{0B6D5F8F-EE38-4D1B-8923-B086DD07A51A}" presName="compNode" presStyleCnt="0"/>
      <dgm:spPr/>
    </dgm:pt>
    <dgm:pt modelId="{D70A61C2-7A15-443B-9035-3083AFA9D3D0}" type="pres">
      <dgm:prSet presAssocID="{0B6D5F8F-EE38-4D1B-8923-B086DD07A51A}" presName="dummyConnPt" presStyleCnt="0"/>
      <dgm:spPr/>
    </dgm:pt>
    <dgm:pt modelId="{002C0074-A530-4D59-A742-98A1CD13A5F2}" type="pres">
      <dgm:prSet presAssocID="{0B6D5F8F-EE38-4D1B-8923-B086DD07A51A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622DD-FCA8-47ED-883C-26190324976F}" type="pres">
      <dgm:prSet presAssocID="{76C63F55-C25D-4E83-9E98-DCFB7434091C}" presName="sibTrans" presStyleLbl="bgSibTrans2D1" presStyleIdx="9" presStyleCnt="19" custLinFactX="100000" custLinFactY="810544" custLinFactNeighborX="185728" custLinFactNeighborY="900000"/>
      <dgm:spPr/>
      <dgm:t>
        <a:bodyPr/>
        <a:lstStyle/>
        <a:p>
          <a:endParaRPr lang="ru-RU"/>
        </a:p>
      </dgm:t>
    </dgm:pt>
    <dgm:pt modelId="{EFC0BB2B-DE10-4D5D-8961-772961841082}" type="pres">
      <dgm:prSet presAssocID="{F1359B67-A151-49AB-B6C9-07BF274B9C59}" presName="compNode" presStyleCnt="0"/>
      <dgm:spPr/>
    </dgm:pt>
    <dgm:pt modelId="{F11D1147-D8E6-461B-8589-BE05CC3E4DF7}" type="pres">
      <dgm:prSet presAssocID="{F1359B67-A151-49AB-B6C9-07BF274B9C59}" presName="dummyConnPt" presStyleCnt="0"/>
      <dgm:spPr/>
    </dgm:pt>
    <dgm:pt modelId="{8DD74B28-77B1-4144-8234-27B9FA27F14E}" type="pres">
      <dgm:prSet presAssocID="{F1359B67-A151-49AB-B6C9-07BF274B9C59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7EACC-EFBE-4BB5-9A25-8058EE9DE4FD}" type="pres">
      <dgm:prSet presAssocID="{3B2AF06D-E8B5-4FAC-AB29-8FFAB8A02934}" presName="sibTrans" presStyleLbl="bgSibTrans2D1" presStyleIdx="10" presStyleCnt="19"/>
      <dgm:spPr/>
      <dgm:t>
        <a:bodyPr/>
        <a:lstStyle/>
        <a:p>
          <a:endParaRPr lang="ru-RU"/>
        </a:p>
      </dgm:t>
    </dgm:pt>
    <dgm:pt modelId="{FA4D796D-EB18-4B84-8125-97550090C821}" type="pres">
      <dgm:prSet presAssocID="{A56BA2EF-C55A-4443-937D-9B95AAD023B6}" presName="compNode" presStyleCnt="0"/>
      <dgm:spPr/>
    </dgm:pt>
    <dgm:pt modelId="{020FC969-8BE0-4BF7-AEA0-DA2D0421DEB0}" type="pres">
      <dgm:prSet presAssocID="{A56BA2EF-C55A-4443-937D-9B95AAD023B6}" presName="dummyConnPt" presStyleCnt="0"/>
      <dgm:spPr/>
    </dgm:pt>
    <dgm:pt modelId="{548BF8E9-F519-47B9-85B4-215B3D50620B}" type="pres">
      <dgm:prSet presAssocID="{A56BA2EF-C55A-4443-937D-9B95AAD023B6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0A05B-C2CB-4DA0-90E0-C4DB031910EB}" type="pres">
      <dgm:prSet presAssocID="{FF7ED068-DA4C-4F2A-A840-586B26C9BC6F}" presName="sibTrans" presStyleLbl="bgSibTrans2D1" presStyleIdx="11" presStyleCnt="19"/>
      <dgm:spPr/>
      <dgm:t>
        <a:bodyPr/>
        <a:lstStyle/>
        <a:p>
          <a:endParaRPr lang="ru-RU"/>
        </a:p>
      </dgm:t>
    </dgm:pt>
    <dgm:pt modelId="{A660E493-A4DA-4038-9D5F-55391BA3AE9C}" type="pres">
      <dgm:prSet presAssocID="{268EC44A-9994-4B79-9096-A0730E11D07E}" presName="compNode" presStyleCnt="0"/>
      <dgm:spPr/>
    </dgm:pt>
    <dgm:pt modelId="{4FF1860A-EE21-4989-9560-74C13AB6D7CE}" type="pres">
      <dgm:prSet presAssocID="{268EC44A-9994-4B79-9096-A0730E11D07E}" presName="dummyConnPt" presStyleCnt="0"/>
      <dgm:spPr/>
    </dgm:pt>
    <dgm:pt modelId="{863D2D1F-EFC7-4E00-978E-C7B205FFA33D}" type="pres">
      <dgm:prSet presAssocID="{268EC44A-9994-4B79-9096-A0730E11D07E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E144-F026-43E4-B28F-6BA1460ED5AB}" type="pres">
      <dgm:prSet presAssocID="{F8166467-407C-4E50-8EE8-72C2EA4BE9BB}" presName="sibTrans" presStyleLbl="bgSibTrans2D1" presStyleIdx="12" presStyleCnt="19"/>
      <dgm:spPr/>
      <dgm:t>
        <a:bodyPr/>
        <a:lstStyle/>
        <a:p>
          <a:endParaRPr lang="ru-RU"/>
        </a:p>
      </dgm:t>
    </dgm:pt>
    <dgm:pt modelId="{59529C3E-66B0-4E6B-99F8-EF029729AAF2}" type="pres">
      <dgm:prSet presAssocID="{9C5FA095-2EEC-4D3D-B03D-F44D6F470499}" presName="compNode" presStyleCnt="0"/>
      <dgm:spPr/>
    </dgm:pt>
    <dgm:pt modelId="{84F7AABD-2E70-4FF0-8779-0AF133AA58C0}" type="pres">
      <dgm:prSet presAssocID="{9C5FA095-2EEC-4D3D-B03D-F44D6F470499}" presName="dummyConnPt" presStyleCnt="0"/>
      <dgm:spPr/>
    </dgm:pt>
    <dgm:pt modelId="{A1A5AF9E-8A5E-48A6-BC21-CC83B21ADA04}" type="pres">
      <dgm:prSet presAssocID="{9C5FA095-2EEC-4D3D-B03D-F44D6F470499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BA890-BD48-4CFF-BC96-5C9C5A34620D}" type="pres">
      <dgm:prSet presAssocID="{3D24964A-4B86-400D-8F18-B0A2FE5C142E}" presName="sibTrans" presStyleLbl="bgSibTrans2D1" presStyleIdx="13" presStyleCnt="19"/>
      <dgm:spPr/>
      <dgm:t>
        <a:bodyPr/>
        <a:lstStyle/>
        <a:p>
          <a:endParaRPr lang="ru-RU"/>
        </a:p>
      </dgm:t>
    </dgm:pt>
    <dgm:pt modelId="{CD027F09-6D84-49DB-B63F-E9F200D79BA5}" type="pres">
      <dgm:prSet presAssocID="{83784CF6-82E8-48ED-9749-9B9DC47FE70D}" presName="compNode" presStyleCnt="0"/>
      <dgm:spPr/>
    </dgm:pt>
    <dgm:pt modelId="{500426D4-FF0D-471D-B9F4-7B8E3C9F940F}" type="pres">
      <dgm:prSet presAssocID="{83784CF6-82E8-48ED-9749-9B9DC47FE70D}" presName="dummyConnPt" presStyleCnt="0"/>
      <dgm:spPr/>
    </dgm:pt>
    <dgm:pt modelId="{E49A4EB5-659E-4A57-B0BB-9F55DBDC7B1A}" type="pres">
      <dgm:prSet presAssocID="{83784CF6-82E8-48ED-9749-9B9DC47FE70D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1CEF7-2719-4D48-8C17-BE2A1981939A}" type="pres">
      <dgm:prSet presAssocID="{52F24864-D2EC-4231-8342-57C1C97D3FDD}" presName="sibTrans" presStyleLbl="bgSibTrans2D1" presStyleIdx="14" presStyleCnt="19"/>
      <dgm:spPr/>
      <dgm:t>
        <a:bodyPr/>
        <a:lstStyle/>
        <a:p>
          <a:endParaRPr lang="ru-RU"/>
        </a:p>
      </dgm:t>
    </dgm:pt>
    <dgm:pt modelId="{A58AA0FF-C4CA-4C53-B740-C1E93CB8C93F}" type="pres">
      <dgm:prSet presAssocID="{E57FC6EE-AECD-41F0-B8F4-3B3E275260B1}" presName="compNode" presStyleCnt="0"/>
      <dgm:spPr/>
    </dgm:pt>
    <dgm:pt modelId="{BE2F98F2-53DF-4D17-B8CB-E4E5AE93CD4B}" type="pres">
      <dgm:prSet presAssocID="{E57FC6EE-AECD-41F0-B8F4-3B3E275260B1}" presName="dummyConnPt" presStyleCnt="0"/>
      <dgm:spPr/>
    </dgm:pt>
    <dgm:pt modelId="{3AB591E8-9E76-44EA-AD9F-6F045114E92D}" type="pres">
      <dgm:prSet presAssocID="{E57FC6EE-AECD-41F0-B8F4-3B3E275260B1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931D-CCAE-4133-8DBA-ECF33920C31A}" type="pres">
      <dgm:prSet presAssocID="{61CED55A-5C08-4F28-A6B3-149BAE5FB5E6}" presName="sibTrans" presStyleLbl="bgSibTrans2D1" presStyleIdx="15" presStyleCnt="19"/>
      <dgm:spPr/>
      <dgm:t>
        <a:bodyPr/>
        <a:lstStyle/>
        <a:p>
          <a:endParaRPr lang="ru-RU"/>
        </a:p>
      </dgm:t>
    </dgm:pt>
    <dgm:pt modelId="{F8BF9E78-3424-407B-B510-C98EEEB541BC}" type="pres">
      <dgm:prSet presAssocID="{163CF004-CBA3-4D93-B888-935123F3D3DB}" presName="compNode" presStyleCnt="0"/>
      <dgm:spPr/>
    </dgm:pt>
    <dgm:pt modelId="{DD89130D-B5C9-4773-90E9-1A3FF7A1D123}" type="pres">
      <dgm:prSet presAssocID="{163CF004-CBA3-4D93-B888-935123F3D3DB}" presName="dummyConnPt" presStyleCnt="0"/>
      <dgm:spPr/>
    </dgm:pt>
    <dgm:pt modelId="{E170E679-0A9A-449B-A0FB-D4AE3D833040}" type="pres">
      <dgm:prSet presAssocID="{163CF004-CBA3-4D93-B888-935123F3D3DB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A864-A0DF-4B6A-AD11-5F00DA0A675A}" type="pres">
      <dgm:prSet presAssocID="{1669B7DB-FBF5-44B4-A41A-CF57163F149F}" presName="sibTrans" presStyleLbl="bgSibTrans2D1" presStyleIdx="16" presStyleCnt="19"/>
      <dgm:spPr/>
      <dgm:t>
        <a:bodyPr/>
        <a:lstStyle/>
        <a:p>
          <a:endParaRPr lang="ru-RU"/>
        </a:p>
      </dgm:t>
    </dgm:pt>
    <dgm:pt modelId="{E57CAEA8-3EF2-46D1-A51F-C3854A2A404C}" type="pres">
      <dgm:prSet presAssocID="{7F1A233D-9599-46D6-ACEF-0BCFD3554428}" presName="compNode" presStyleCnt="0"/>
      <dgm:spPr/>
    </dgm:pt>
    <dgm:pt modelId="{6DECD67E-AE85-4AAB-8788-BA657AE72575}" type="pres">
      <dgm:prSet presAssocID="{7F1A233D-9599-46D6-ACEF-0BCFD3554428}" presName="dummyConnPt" presStyleCnt="0"/>
      <dgm:spPr/>
    </dgm:pt>
    <dgm:pt modelId="{E7C35BD1-B510-4D75-A5C4-68819D469A60}" type="pres">
      <dgm:prSet presAssocID="{7F1A233D-9599-46D6-ACEF-0BCFD3554428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61460-1E79-4EA8-871D-F6BA7CBB1C94}" type="pres">
      <dgm:prSet presAssocID="{5C99975C-79DC-4CFA-8E15-20DC98B1AC1C}" presName="sibTrans" presStyleLbl="bgSibTrans2D1" presStyleIdx="17" presStyleCnt="19"/>
      <dgm:spPr/>
      <dgm:t>
        <a:bodyPr/>
        <a:lstStyle/>
        <a:p>
          <a:endParaRPr lang="ru-RU"/>
        </a:p>
      </dgm:t>
    </dgm:pt>
    <dgm:pt modelId="{A009890C-C320-408B-8008-BAB367735105}" type="pres">
      <dgm:prSet presAssocID="{3D59BD1D-209D-4119-B6F2-4FCFB6E42F8F}" presName="compNode" presStyleCnt="0"/>
      <dgm:spPr/>
    </dgm:pt>
    <dgm:pt modelId="{5DC888C0-D183-4C50-B4B1-BA3AEAA5CDA2}" type="pres">
      <dgm:prSet presAssocID="{3D59BD1D-209D-4119-B6F2-4FCFB6E42F8F}" presName="dummyConnPt" presStyleCnt="0"/>
      <dgm:spPr/>
    </dgm:pt>
    <dgm:pt modelId="{46E0CD77-F592-4750-AFD6-DB4EFAA35EB2}" type="pres">
      <dgm:prSet presAssocID="{3D59BD1D-209D-4119-B6F2-4FCFB6E42F8F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D76C4-5340-4B0E-97E6-3F874C105ADA}" type="pres">
      <dgm:prSet presAssocID="{8C777C4A-7FD4-40DB-B804-89C95D6029B4}" presName="sibTrans" presStyleLbl="bgSibTrans2D1" presStyleIdx="18" presStyleCnt="19"/>
      <dgm:spPr/>
      <dgm:t>
        <a:bodyPr/>
        <a:lstStyle/>
        <a:p>
          <a:endParaRPr lang="ru-RU"/>
        </a:p>
      </dgm:t>
    </dgm:pt>
    <dgm:pt modelId="{0D0ED8C7-42D9-4F75-B2B9-43E86959ABA5}" type="pres">
      <dgm:prSet presAssocID="{C5F820D9-58EE-468B-A3DC-2D8BBEB0D01D}" presName="compNode" presStyleCnt="0"/>
      <dgm:spPr/>
    </dgm:pt>
    <dgm:pt modelId="{9826D088-C28D-4A16-A219-4F41F3ED4620}" type="pres">
      <dgm:prSet presAssocID="{C5F820D9-58EE-468B-A3DC-2D8BBEB0D01D}" presName="dummyConnPt" presStyleCnt="0"/>
      <dgm:spPr/>
    </dgm:pt>
    <dgm:pt modelId="{ABEBEFF5-4689-4F78-AB72-15919DB65A65}" type="pres">
      <dgm:prSet presAssocID="{C5F820D9-58EE-468B-A3DC-2D8BBEB0D01D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964B7-86C0-4720-8123-CC2DBB4D5F05}" srcId="{0043E3FE-18B3-4D3A-8A6D-6316D1FC1DF8}" destId="{A56BA2EF-C55A-4443-937D-9B95AAD023B6}" srcOrd="11" destOrd="0" parTransId="{2C8676FB-B5C7-412C-9058-06C3942DCF07}" sibTransId="{FF7ED068-DA4C-4F2A-A840-586B26C9BC6F}"/>
    <dgm:cxn modelId="{B62E30E5-BA52-4B22-9DF6-DF203525BE1B}" type="presOf" srcId="{E57FC6EE-AECD-41F0-B8F4-3B3E275260B1}" destId="{3AB591E8-9E76-44EA-AD9F-6F045114E92D}" srcOrd="0" destOrd="0" presId="urn:microsoft.com/office/officeart/2005/8/layout/bProcess4"/>
    <dgm:cxn modelId="{B550EFAC-BBA7-44AC-806C-9DEADA124ABC}" srcId="{0043E3FE-18B3-4D3A-8A6D-6316D1FC1DF8}" destId="{163CF004-CBA3-4D93-B888-935123F3D3DB}" srcOrd="16" destOrd="0" parTransId="{FE350DDA-C727-4ACC-8D44-82D0B388655F}" sibTransId="{1669B7DB-FBF5-44B4-A41A-CF57163F149F}"/>
    <dgm:cxn modelId="{E0035C37-7BC2-488D-9A03-4B2490EA2322}" type="presOf" srcId="{1C1DBA56-B6AF-46DD-9E06-AEE5ED618757}" destId="{54D55382-9E0C-4A0B-BC6F-4B84C8D76FB8}" srcOrd="0" destOrd="0" presId="urn:microsoft.com/office/officeart/2005/8/layout/bProcess4"/>
    <dgm:cxn modelId="{526A609F-362E-4EB5-A812-3E64F91BBE44}" type="presOf" srcId="{76C63F55-C25D-4E83-9E98-DCFB7434091C}" destId="{27F622DD-FCA8-47ED-883C-26190324976F}" srcOrd="0" destOrd="0" presId="urn:microsoft.com/office/officeart/2005/8/layout/bProcess4"/>
    <dgm:cxn modelId="{AB720EF2-0A5D-46D0-9716-BD34DF7BFBA1}" srcId="{0043E3FE-18B3-4D3A-8A6D-6316D1FC1DF8}" destId="{C5F820D9-58EE-468B-A3DC-2D8BBEB0D01D}" srcOrd="19" destOrd="0" parTransId="{E377D48D-7620-48FF-A280-47B766E4D817}" sibTransId="{93B34005-9B71-4C3F-A800-7CC61803D9E4}"/>
    <dgm:cxn modelId="{7E4D169F-A00A-461E-8059-66BB606C3E5D}" type="presOf" srcId="{F1359B67-A151-49AB-B6C9-07BF274B9C59}" destId="{8DD74B28-77B1-4144-8234-27B9FA27F14E}" srcOrd="0" destOrd="0" presId="urn:microsoft.com/office/officeart/2005/8/layout/bProcess4"/>
    <dgm:cxn modelId="{1DFADB43-554E-405D-876C-2D94DA0AE7C9}" srcId="{0043E3FE-18B3-4D3A-8A6D-6316D1FC1DF8}" destId="{1C1DBA56-B6AF-46DD-9E06-AEE5ED618757}" srcOrd="0" destOrd="0" parTransId="{EBAA8F5C-EA7A-492D-A7AC-FFFA7AF63630}" sibTransId="{E1002811-A58F-4630-9CDC-3F600208A5D9}"/>
    <dgm:cxn modelId="{00F10EE6-B1D0-4C54-ADC2-C35742FA13C8}" srcId="{0043E3FE-18B3-4D3A-8A6D-6316D1FC1DF8}" destId="{83784CF6-82E8-48ED-9749-9B9DC47FE70D}" srcOrd="14" destOrd="0" parTransId="{D82C5379-E242-4997-B9B6-642B59C40895}" sibTransId="{52F24864-D2EC-4231-8342-57C1C97D3FDD}"/>
    <dgm:cxn modelId="{2C842081-1E0F-4EE0-BA59-55835AEC05D9}" type="presOf" srcId="{1C1EAD8E-6FB5-4354-AE26-F12FBE772B64}" destId="{C106F8B8-C2B6-4D73-92C5-B0DD03184D82}" srcOrd="0" destOrd="0" presId="urn:microsoft.com/office/officeart/2005/8/layout/bProcess4"/>
    <dgm:cxn modelId="{E595D786-7C48-4D05-8C1A-7ED690922164}" srcId="{0043E3FE-18B3-4D3A-8A6D-6316D1FC1DF8}" destId="{9CD3C800-ED6B-4B98-B856-B085E867A511}" srcOrd="2" destOrd="0" parTransId="{D8747DE5-DD39-4847-AAC0-7C9B20699FFA}" sibTransId="{1B6AB60D-D8DC-4088-96B8-A8B22C80255F}"/>
    <dgm:cxn modelId="{B6FEF918-D327-40F3-89F0-2BAF0D2750C9}" srcId="{0043E3FE-18B3-4D3A-8A6D-6316D1FC1DF8}" destId="{32CC4BBD-2A13-4518-8B21-581A93E9FCDD}" srcOrd="7" destOrd="0" parTransId="{B9A9E6F0-AAF5-437E-B148-BE3393E24F85}" sibTransId="{745F968F-DC9A-4EB0-A8E6-99E663965DF6}"/>
    <dgm:cxn modelId="{837AB834-9BD8-4F49-BD4D-8EACFC2446C1}" srcId="{0043E3FE-18B3-4D3A-8A6D-6316D1FC1DF8}" destId="{053683DF-0E99-4157-9721-698180861490}" srcOrd="1" destOrd="0" parTransId="{31CC3AD5-0C2D-4694-A57F-AA6AD209A75A}" sibTransId="{D335C172-94ED-40A7-92A8-F2C89DAFE2A1}"/>
    <dgm:cxn modelId="{7E51FA74-96BC-46EE-B29F-F0C3C02293C0}" type="presOf" srcId="{A56BA2EF-C55A-4443-937D-9B95AAD023B6}" destId="{548BF8E9-F519-47B9-85B4-215B3D50620B}" srcOrd="0" destOrd="0" presId="urn:microsoft.com/office/officeart/2005/8/layout/bProcess4"/>
    <dgm:cxn modelId="{AB658EE0-1657-489F-916B-58DABE0FCB76}" srcId="{0043E3FE-18B3-4D3A-8A6D-6316D1FC1DF8}" destId="{3D59BD1D-209D-4119-B6F2-4FCFB6E42F8F}" srcOrd="18" destOrd="0" parTransId="{60DBA5F3-A34A-4217-9785-DC72C75E5834}" sibTransId="{8C777C4A-7FD4-40DB-B804-89C95D6029B4}"/>
    <dgm:cxn modelId="{DB522E4C-F11C-4947-8C94-267A56C3628A}" type="presOf" srcId="{0B6D5F8F-EE38-4D1B-8923-B086DD07A51A}" destId="{002C0074-A530-4D59-A742-98A1CD13A5F2}" srcOrd="0" destOrd="0" presId="urn:microsoft.com/office/officeart/2005/8/layout/bProcess4"/>
    <dgm:cxn modelId="{7DF72DCC-3F4A-47FC-AF32-F191EE19649A}" type="presOf" srcId="{8C777C4A-7FD4-40DB-B804-89C95D6029B4}" destId="{1E1D76C4-5340-4B0E-97E6-3F874C105ADA}" srcOrd="0" destOrd="0" presId="urn:microsoft.com/office/officeart/2005/8/layout/bProcess4"/>
    <dgm:cxn modelId="{2AE93A2A-A05E-48BF-BAC5-DF4939601387}" srcId="{0043E3FE-18B3-4D3A-8A6D-6316D1FC1DF8}" destId="{9EAC0B7C-D3B5-4255-9BDC-5F868B3688CD}" srcOrd="4" destOrd="0" parTransId="{538FE1BC-8471-4D1B-9FF2-F4DE45BE3BC2}" sibTransId="{F34481EA-EFF2-4461-85E6-E9CF281A1FE6}"/>
    <dgm:cxn modelId="{0B52D1CE-183D-4C6E-9BA3-88EE38DAD352}" type="presOf" srcId="{9EAC0B7C-D3B5-4255-9BDC-5F868B3688CD}" destId="{5A15CFD0-97C6-4C67-954A-3F03A1F3CEFF}" srcOrd="0" destOrd="0" presId="urn:microsoft.com/office/officeart/2005/8/layout/bProcess4"/>
    <dgm:cxn modelId="{32DDA351-9D07-46C0-B431-00181D1C7CFF}" type="presOf" srcId="{745F968F-DC9A-4EB0-A8E6-99E663965DF6}" destId="{5B0078DF-103F-4286-AFBF-7978A26D9A5E}" srcOrd="0" destOrd="0" presId="urn:microsoft.com/office/officeart/2005/8/layout/bProcess4"/>
    <dgm:cxn modelId="{10D803B1-C882-4931-BD42-82573A1EE2AB}" type="presOf" srcId="{2D3C274B-1A5A-486A-9B83-35A9E10AA4E3}" destId="{8F02F501-BCA6-451D-9EFE-398255BB2947}" srcOrd="0" destOrd="0" presId="urn:microsoft.com/office/officeart/2005/8/layout/bProcess4"/>
    <dgm:cxn modelId="{7E937B2B-0ADA-4DEA-9330-DB86C5E450CE}" type="presOf" srcId="{AE1FBFEC-2D5B-486F-B70B-200700092EEC}" destId="{1613C402-9D88-4929-8C4D-A6B4D8CB12FF}" srcOrd="0" destOrd="0" presId="urn:microsoft.com/office/officeart/2005/8/layout/bProcess4"/>
    <dgm:cxn modelId="{EB7FBE3B-63A6-40EA-9663-BEBF573BE7C1}" srcId="{0043E3FE-18B3-4D3A-8A6D-6316D1FC1DF8}" destId="{1C1EAD8E-6FB5-4354-AE26-F12FBE772B64}" srcOrd="5" destOrd="0" parTransId="{804083DD-52DA-43F1-99AD-46624C3DB53B}" sibTransId="{579B0018-2364-41B2-9001-20F4272F5904}"/>
    <dgm:cxn modelId="{931C78EE-20F9-4232-9F3C-CAD7C9B6D048}" type="presOf" srcId="{053683DF-0E99-4157-9721-698180861490}" destId="{0A3FAF89-E770-473E-BE39-209E70F14E07}" srcOrd="0" destOrd="0" presId="urn:microsoft.com/office/officeart/2005/8/layout/bProcess4"/>
    <dgm:cxn modelId="{7D5649CB-C2D0-4A9F-865E-F235C3159350}" type="presOf" srcId="{3D24964A-4B86-400D-8F18-B0A2FE5C142E}" destId="{B66BA890-BD48-4CFF-BC96-5C9C5A34620D}" srcOrd="0" destOrd="0" presId="urn:microsoft.com/office/officeart/2005/8/layout/bProcess4"/>
    <dgm:cxn modelId="{8156EB02-0550-4D88-9403-0D0BB7532F9D}" type="presOf" srcId="{32CC4BBD-2A13-4518-8B21-581A93E9FCDD}" destId="{E65174B9-403D-4886-9EEA-2970E5299D1A}" srcOrd="0" destOrd="0" presId="urn:microsoft.com/office/officeart/2005/8/layout/bProcess4"/>
    <dgm:cxn modelId="{E6BB0953-4637-49A2-B8C9-5958C9FEF516}" type="presOf" srcId="{3B2AF06D-E8B5-4FAC-AB29-8FFAB8A02934}" destId="{82A7EACC-EFBE-4BB5-9A25-8058EE9DE4FD}" srcOrd="0" destOrd="0" presId="urn:microsoft.com/office/officeart/2005/8/layout/bProcess4"/>
    <dgm:cxn modelId="{3FD018F7-5A83-4D85-BF84-C34E56918DE6}" type="presOf" srcId="{163CF004-CBA3-4D93-B888-935123F3D3DB}" destId="{E170E679-0A9A-449B-A0FB-D4AE3D833040}" srcOrd="0" destOrd="0" presId="urn:microsoft.com/office/officeart/2005/8/layout/bProcess4"/>
    <dgm:cxn modelId="{B3BEAEC4-FAFE-4ECE-9929-A0DC1F955ADF}" type="presOf" srcId="{9C5FA095-2EEC-4D3D-B03D-F44D6F470499}" destId="{A1A5AF9E-8A5E-48A6-BC21-CC83B21ADA04}" srcOrd="0" destOrd="0" presId="urn:microsoft.com/office/officeart/2005/8/layout/bProcess4"/>
    <dgm:cxn modelId="{F02E4DDC-3C00-4CAE-88B7-DB05CB347B20}" type="presOf" srcId="{61CED55A-5C08-4F28-A6B3-149BAE5FB5E6}" destId="{1782931D-CCAE-4133-8DBA-ECF33920C31A}" srcOrd="0" destOrd="0" presId="urn:microsoft.com/office/officeart/2005/8/layout/bProcess4"/>
    <dgm:cxn modelId="{F586C78A-1930-4BDB-8825-95839BC571B7}" type="presOf" srcId="{9CD3C800-ED6B-4B98-B856-B085E867A511}" destId="{B6EDE58B-8713-4764-8208-994A939BA3FA}" srcOrd="0" destOrd="0" presId="urn:microsoft.com/office/officeart/2005/8/layout/bProcess4"/>
    <dgm:cxn modelId="{55885243-EF0C-41CA-8C72-90D8E9B40347}" srcId="{0043E3FE-18B3-4D3A-8A6D-6316D1FC1DF8}" destId="{5521B5FB-DE68-4D46-B7D6-3C96FF7FE58A}" srcOrd="8" destOrd="0" parTransId="{0C753D30-C02D-4B32-9014-6F8B9660DF15}" sibTransId="{AE1FBFEC-2D5B-486F-B70B-200700092EEC}"/>
    <dgm:cxn modelId="{C3956B7C-A747-4AD5-A40C-181D95E01149}" type="presOf" srcId="{5521B5FB-DE68-4D46-B7D6-3C96FF7FE58A}" destId="{0280654A-6827-4C3E-BDBB-93E94F2AD962}" srcOrd="0" destOrd="0" presId="urn:microsoft.com/office/officeart/2005/8/layout/bProcess4"/>
    <dgm:cxn modelId="{900FB107-238C-43CC-B46A-ABD772CBDBFB}" type="presOf" srcId="{E1002811-A58F-4630-9CDC-3F600208A5D9}" destId="{4B5922F3-A986-4162-B705-037DE65FC287}" srcOrd="0" destOrd="0" presId="urn:microsoft.com/office/officeart/2005/8/layout/bProcess4"/>
    <dgm:cxn modelId="{C3A4D9B5-52CB-4917-8368-A394697CC328}" srcId="{0043E3FE-18B3-4D3A-8A6D-6316D1FC1DF8}" destId="{268EC44A-9994-4B79-9096-A0730E11D07E}" srcOrd="12" destOrd="0" parTransId="{9AA5F575-C0FF-455B-A4EF-EB92C3D92560}" sibTransId="{F8166467-407C-4E50-8EE8-72C2EA4BE9BB}"/>
    <dgm:cxn modelId="{6DA16E03-A3E9-4BE4-A405-434218B6F004}" type="presOf" srcId="{5C99975C-79DC-4CFA-8E15-20DC98B1AC1C}" destId="{90361460-1E79-4EA8-871D-F6BA7CBB1C94}" srcOrd="0" destOrd="0" presId="urn:microsoft.com/office/officeart/2005/8/layout/bProcess4"/>
    <dgm:cxn modelId="{9CFBAFCD-B770-4F4A-83CB-E65C90E20C0B}" srcId="{0043E3FE-18B3-4D3A-8A6D-6316D1FC1DF8}" destId="{7F1A233D-9599-46D6-ACEF-0BCFD3554428}" srcOrd="17" destOrd="0" parTransId="{89C526FF-EB5A-4E74-92F9-27A0CDB91A9C}" sibTransId="{5C99975C-79DC-4CFA-8E15-20DC98B1AC1C}"/>
    <dgm:cxn modelId="{ADA03D92-2BF9-4EF2-A373-D552D8AC9A3E}" type="presOf" srcId="{83784CF6-82E8-48ED-9749-9B9DC47FE70D}" destId="{E49A4EB5-659E-4A57-B0BB-9F55DBDC7B1A}" srcOrd="0" destOrd="0" presId="urn:microsoft.com/office/officeart/2005/8/layout/bProcess4"/>
    <dgm:cxn modelId="{FD141FC0-FFC0-4AD1-8997-EDDFE01D05D1}" type="presOf" srcId="{3D59BD1D-209D-4119-B6F2-4FCFB6E42F8F}" destId="{46E0CD77-F592-4750-AFD6-DB4EFAA35EB2}" srcOrd="0" destOrd="0" presId="urn:microsoft.com/office/officeart/2005/8/layout/bProcess4"/>
    <dgm:cxn modelId="{D2747D00-D1BE-458A-BDF8-50BBB8B81805}" type="presOf" srcId="{918E6902-D59A-48A9-8C82-C9D366E90964}" destId="{4F774660-B4B1-42A0-B9E2-8B30DCBC6745}" srcOrd="0" destOrd="0" presId="urn:microsoft.com/office/officeart/2005/8/layout/bProcess4"/>
    <dgm:cxn modelId="{F4BCE014-72D1-413E-90B4-1C461D0B4C75}" type="presOf" srcId="{7F1A233D-9599-46D6-ACEF-0BCFD3554428}" destId="{E7C35BD1-B510-4D75-A5C4-68819D469A60}" srcOrd="0" destOrd="0" presId="urn:microsoft.com/office/officeart/2005/8/layout/bProcess4"/>
    <dgm:cxn modelId="{D5CA9C9A-AA5A-4F21-8988-00EA0FF5ADE0}" type="presOf" srcId="{579B0018-2364-41B2-9001-20F4272F5904}" destId="{5EEACAF4-B707-4DF9-A16C-18E6FA526F63}" srcOrd="0" destOrd="0" presId="urn:microsoft.com/office/officeart/2005/8/layout/bProcess4"/>
    <dgm:cxn modelId="{9BF14DFE-4685-42CA-BF85-31F318589C01}" srcId="{0043E3FE-18B3-4D3A-8A6D-6316D1FC1DF8}" destId="{F1359B67-A151-49AB-B6C9-07BF274B9C59}" srcOrd="10" destOrd="0" parTransId="{12338C83-1FC3-4DEC-A57E-865EE10504CA}" sibTransId="{3B2AF06D-E8B5-4FAC-AB29-8FFAB8A02934}"/>
    <dgm:cxn modelId="{032182DA-9321-4C63-B75E-D594B5EDF401}" type="presOf" srcId="{D335C172-94ED-40A7-92A8-F2C89DAFE2A1}" destId="{3E48512E-1C14-4FF7-A02E-30CD70965D44}" srcOrd="0" destOrd="0" presId="urn:microsoft.com/office/officeart/2005/8/layout/bProcess4"/>
    <dgm:cxn modelId="{AC1EF611-FBB5-402A-8239-DBB5EE92E078}" type="presOf" srcId="{C5F820D9-58EE-468B-A3DC-2D8BBEB0D01D}" destId="{ABEBEFF5-4689-4F78-AB72-15919DB65A65}" srcOrd="0" destOrd="0" presId="urn:microsoft.com/office/officeart/2005/8/layout/bProcess4"/>
    <dgm:cxn modelId="{D58315DD-2A3A-4409-AA66-C07C0921E0D0}" type="presOf" srcId="{FF7ED068-DA4C-4F2A-A840-586B26C9BC6F}" destId="{D9F0A05B-C2CB-4DA0-90E0-C4DB031910EB}" srcOrd="0" destOrd="0" presId="urn:microsoft.com/office/officeart/2005/8/layout/bProcess4"/>
    <dgm:cxn modelId="{5B632CD2-52E1-4411-9466-CC3B4690FDE4}" type="presOf" srcId="{0043E3FE-18B3-4D3A-8A6D-6316D1FC1DF8}" destId="{FA994202-AF68-417D-BDBF-23EFA2EBE3B4}" srcOrd="0" destOrd="0" presId="urn:microsoft.com/office/officeart/2005/8/layout/bProcess4"/>
    <dgm:cxn modelId="{5B1590A8-9E6F-4C66-AB9C-79530AC344A5}" srcId="{0043E3FE-18B3-4D3A-8A6D-6316D1FC1DF8}" destId="{918E6902-D59A-48A9-8C82-C9D366E90964}" srcOrd="3" destOrd="0" parTransId="{F2E7C3D4-EA02-4BF4-96E8-8A43E7EBA1C5}" sibTransId="{2D3C274B-1A5A-486A-9B83-35A9E10AA4E3}"/>
    <dgm:cxn modelId="{1AB87532-56F7-407B-8EEA-DDFAD5DD7282}" type="presOf" srcId="{F34481EA-EFF2-4461-85E6-E9CF281A1FE6}" destId="{80206BBC-4E24-42BC-831A-4CB6CEA30D7B}" srcOrd="0" destOrd="0" presId="urn:microsoft.com/office/officeart/2005/8/layout/bProcess4"/>
    <dgm:cxn modelId="{A45AE95A-F009-4A9E-8864-428F00C81419}" type="presOf" srcId="{79E619D4-5546-42FC-A3B8-D321BB07DE24}" destId="{224727BE-DD9F-48F9-9D37-41A55AB79AA1}" srcOrd="0" destOrd="0" presId="urn:microsoft.com/office/officeart/2005/8/layout/bProcess4"/>
    <dgm:cxn modelId="{00FF0342-C9CB-4D32-BAF9-AAA6B7C8A310}" srcId="{0043E3FE-18B3-4D3A-8A6D-6316D1FC1DF8}" destId="{9C5FA095-2EEC-4D3D-B03D-F44D6F470499}" srcOrd="13" destOrd="0" parTransId="{90C05EBC-227C-4DBF-BCE6-92D5FFB10C53}" sibTransId="{3D24964A-4B86-400D-8F18-B0A2FE5C142E}"/>
    <dgm:cxn modelId="{A7EFD8AA-D0FF-4EC7-B338-CC6B3FF3ADF8}" srcId="{0043E3FE-18B3-4D3A-8A6D-6316D1FC1DF8}" destId="{E57FC6EE-AECD-41F0-B8F4-3B3E275260B1}" srcOrd="15" destOrd="0" parTransId="{1526C217-68D9-4E14-AC26-66EFA0564071}" sibTransId="{61CED55A-5C08-4F28-A6B3-149BAE5FB5E6}"/>
    <dgm:cxn modelId="{9F3D304D-3B58-41D6-ACAA-C8AE3CBC11C2}" type="presOf" srcId="{F8166467-407C-4E50-8EE8-72C2EA4BE9BB}" destId="{31BDE144-F026-43E4-B28F-6BA1460ED5AB}" srcOrd="0" destOrd="0" presId="urn:microsoft.com/office/officeart/2005/8/layout/bProcess4"/>
    <dgm:cxn modelId="{D221BE3A-DAD5-400F-88CE-AD5636F41EBC}" srcId="{0043E3FE-18B3-4D3A-8A6D-6316D1FC1DF8}" destId="{79E619D4-5546-42FC-A3B8-D321BB07DE24}" srcOrd="6" destOrd="0" parTransId="{92AF0CEA-971E-47E1-A9AE-0DA030DF9519}" sibTransId="{7B1F9E84-A8B4-4366-B6E5-55C8960D62B7}"/>
    <dgm:cxn modelId="{0DE2A6C3-A35E-4178-B9BC-3EBE732E064A}" srcId="{0043E3FE-18B3-4D3A-8A6D-6316D1FC1DF8}" destId="{0B6D5F8F-EE38-4D1B-8923-B086DD07A51A}" srcOrd="9" destOrd="0" parTransId="{3BFD8DC1-397A-4C18-9BE5-A4D3D08BBE93}" sibTransId="{76C63F55-C25D-4E83-9E98-DCFB7434091C}"/>
    <dgm:cxn modelId="{616BC4B6-5909-45AA-A896-6309D04DF4D3}" type="presOf" srcId="{268EC44A-9994-4B79-9096-A0730E11D07E}" destId="{863D2D1F-EFC7-4E00-978E-C7B205FFA33D}" srcOrd="0" destOrd="0" presId="urn:microsoft.com/office/officeart/2005/8/layout/bProcess4"/>
    <dgm:cxn modelId="{DA4E92AD-4ADA-4110-A0D2-3A363BA6A42E}" type="presOf" srcId="{1B6AB60D-D8DC-4088-96B8-A8B22C80255F}" destId="{633AB7B4-9655-4B81-BEED-455430404514}" srcOrd="0" destOrd="0" presId="urn:microsoft.com/office/officeart/2005/8/layout/bProcess4"/>
    <dgm:cxn modelId="{191DBFFE-47CE-4D23-B7DF-50CEBCCECF6E}" type="presOf" srcId="{1669B7DB-FBF5-44B4-A41A-CF57163F149F}" destId="{1CC5A864-A0DF-4B6A-AD11-5F00DA0A675A}" srcOrd="0" destOrd="0" presId="urn:microsoft.com/office/officeart/2005/8/layout/bProcess4"/>
    <dgm:cxn modelId="{AD4D66A2-67E2-4293-B3F1-BA682D28F361}" type="presOf" srcId="{7B1F9E84-A8B4-4366-B6E5-55C8960D62B7}" destId="{1E19F5CC-F8B2-487D-90F8-C7FAE6408D5B}" srcOrd="0" destOrd="0" presId="urn:microsoft.com/office/officeart/2005/8/layout/bProcess4"/>
    <dgm:cxn modelId="{57E314CD-F965-4C10-A71A-337815A5B051}" type="presOf" srcId="{52F24864-D2EC-4231-8342-57C1C97D3FDD}" destId="{FC31CEF7-2719-4D48-8C17-BE2A1981939A}" srcOrd="0" destOrd="0" presId="urn:microsoft.com/office/officeart/2005/8/layout/bProcess4"/>
    <dgm:cxn modelId="{69F05EF9-28F6-4BD1-8DB5-511237473A85}" type="presParOf" srcId="{FA994202-AF68-417D-BDBF-23EFA2EBE3B4}" destId="{A38B5CF6-FCFA-41C7-AB3F-EF266DBE410C}" srcOrd="0" destOrd="0" presId="urn:microsoft.com/office/officeart/2005/8/layout/bProcess4"/>
    <dgm:cxn modelId="{9F1EB92A-6A30-48C1-B68E-685B262D2459}" type="presParOf" srcId="{A38B5CF6-FCFA-41C7-AB3F-EF266DBE410C}" destId="{F433FC25-2144-4953-BF69-237ABAEC44DE}" srcOrd="0" destOrd="0" presId="urn:microsoft.com/office/officeart/2005/8/layout/bProcess4"/>
    <dgm:cxn modelId="{E7EE802A-08E1-45D3-AF77-9570E81AE587}" type="presParOf" srcId="{A38B5CF6-FCFA-41C7-AB3F-EF266DBE410C}" destId="{54D55382-9E0C-4A0B-BC6F-4B84C8D76FB8}" srcOrd="1" destOrd="0" presId="urn:microsoft.com/office/officeart/2005/8/layout/bProcess4"/>
    <dgm:cxn modelId="{3994B3F8-C3AA-4FCC-B370-3FCB0E270735}" type="presParOf" srcId="{FA994202-AF68-417D-BDBF-23EFA2EBE3B4}" destId="{4B5922F3-A986-4162-B705-037DE65FC287}" srcOrd="1" destOrd="0" presId="urn:microsoft.com/office/officeart/2005/8/layout/bProcess4"/>
    <dgm:cxn modelId="{94C2650D-CE84-48B5-8737-92DF2E338E64}" type="presParOf" srcId="{FA994202-AF68-417D-BDBF-23EFA2EBE3B4}" destId="{5E24AA4E-7DF9-453A-ABD9-07BA716F8295}" srcOrd="2" destOrd="0" presId="urn:microsoft.com/office/officeart/2005/8/layout/bProcess4"/>
    <dgm:cxn modelId="{36B946BA-8005-46AB-A78B-13945C1DD500}" type="presParOf" srcId="{5E24AA4E-7DF9-453A-ABD9-07BA716F8295}" destId="{5D522BA6-6A8D-4911-B308-8C6E4CE363E3}" srcOrd="0" destOrd="0" presId="urn:microsoft.com/office/officeart/2005/8/layout/bProcess4"/>
    <dgm:cxn modelId="{3B500456-D43C-47AE-9C24-2870F4BD00B1}" type="presParOf" srcId="{5E24AA4E-7DF9-453A-ABD9-07BA716F8295}" destId="{0A3FAF89-E770-473E-BE39-209E70F14E07}" srcOrd="1" destOrd="0" presId="urn:microsoft.com/office/officeart/2005/8/layout/bProcess4"/>
    <dgm:cxn modelId="{00A5FD2E-2808-4E07-ADB6-0F34708B222C}" type="presParOf" srcId="{FA994202-AF68-417D-BDBF-23EFA2EBE3B4}" destId="{3E48512E-1C14-4FF7-A02E-30CD70965D44}" srcOrd="3" destOrd="0" presId="urn:microsoft.com/office/officeart/2005/8/layout/bProcess4"/>
    <dgm:cxn modelId="{34190493-4CFF-449F-8FF4-C4DF149D1535}" type="presParOf" srcId="{FA994202-AF68-417D-BDBF-23EFA2EBE3B4}" destId="{9C254008-F3A7-4D09-B03D-95D8E4315D90}" srcOrd="4" destOrd="0" presId="urn:microsoft.com/office/officeart/2005/8/layout/bProcess4"/>
    <dgm:cxn modelId="{EE07884E-66D7-4844-8D2C-4569049CDE58}" type="presParOf" srcId="{9C254008-F3A7-4D09-B03D-95D8E4315D90}" destId="{29E405CD-6E11-4EDB-A820-E27C4A1B78AB}" srcOrd="0" destOrd="0" presId="urn:microsoft.com/office/officeart/2005/8/layout/bProcess4"/>
    <dgm:cxn modelId="{B9524F57-F17C-4A38-B030-70C505DE6238}" type="presParOf" srcId="{9C254008-F3A7-4D09-B03D-95D8E4315D90}" destId="{B6EDE58B-8713-4764-8208-994A939BA3FA}" srcOrd="1" destOrd="0" presId="urn:microsoft.com/office/officeart/2005/8/layout/bProcess4"/>
    <dgm:cxn modelId="{67B9ED57-5699-41B2-990D-238720457599}" type="presParOf" srcId="{FA994202-AF68-417D-BDBF-23EFA2EBE3B4}" destId="{633AB7B4-9655-4B81-BEED-455430404514}" srcOrd="5" destOrd="0" presId="urn:microsoft.com/office/officeart/2005/8/layout/bProcess4"/>
    <dgm:cxn modelId="{FAA467BE-5A51-4BA7-9726-81CA9E398E5A}" type="presParOf" srcId="{FA994202-AF68-417D-BDBF-23EFA2EBE3B4}" destId="{E38C2638-DD29-4799-A1E5-4C40EA04E5DA}" srcOrd="6" destOrd="0" presId="urn:microsoft.com/office/officeart/2005/8/layout/bProcess4"/>
    <dgm:cxn modelId="{F7A06C63-55FE-4F62-B7E4-8D6249116459}" type="presParOf" srcId="{E38C2638-DD29-4799-A1E5-4C40EA04E5DA}" destId="{7758A976-F69A-4713-B1AD-C3E990540A2E}" srcOrd="0" destOrd="0" presId="urn:microsoft.com/office/officeart/2005/8/layout/bProcess4"/>
    <dgm:cxn modelId="{C8CDFC0D-9808-4583-859E-3C499E8652F8}" type="presParOf" srcId="{E38C2638-DD29-4799-A1E5-4C40EA04E5DA}" destId="{4F774660-B4B1-42A0-B9E2-8B30DCBC6745}" srcOrd="1" destOrd="0" presId="urn:microsoft.com/office/officeart/2005/8/layout/bProcess4"/>
    <dgm:cxn modelId="{72F07D3D-5610-4738-A67F-143C6855148C}" type="presParOf" srcId="{FA994202-AF68-417D-BDBF-23EFA2EBE3B4}" destId="{8F02F501-BCA6-451D-9EFE-398255BB2947}" srcOrd="7" destOrd="0" presId="urn:microsoft.com/office/officeart/2005/8/layout/bProcess4"/>
    <dgm:cxn modelId="{0EE9259F-6624-47EA-9A41-ED205AF3B2A2}" type="presParOf" srcId="{FA994202-AF68-417D-BDBF-23EFA2EBE3B4}" destId="{E6DFC4FD-CA56-4B3B-9647-6A8B944AB56E}" srcOrd="8" destOrd="0" presId="urn:microsoft.com/office/officeart/2005/8/layout/bProcess4"/>
    <dgm:cxn modelId="{C05F0458-AEAE-463E-ABEA-984E276272EA}" type="presParOf" srcId="{E6DFC4FD-CA56-4B3B-9647-6A8B944AB56E}" destId="{83C975EE-79A2-4B15-9A76-C16437053ACA}" srcOrd="0" destOrd="0" presId="urn:microsoft.com/office/officeart/2005/8/layout/bProcess4"/>
    <dgm:cxn modelId="{62F8CAF0-C560-4006-980A-8F399510D657}" type="presParOf" srcId="{E6DFC4FD-CA56-4B3B-9647-6A8B944AB56E}" destId="{5A15CFD0-97C6-4C67-954A-3F03A1F3CEFF}" srcOrd="1" destOrd="0" presId="urn:microsoft.com/office/officeart/2005/8/layout/bProcess4"/>
    <dgm:cxn modelId="{C605C581-CD8A-46FB-947D-41CD74481298}" type="presParOf" srcId="{FA994202-AF68-417D-BDBF-23EFA2EBE3B4}" destId="{80206BBC-4E24-42BC-831A-4CB6CEA30D7B}" srcOrd="9" destOrd="0" presId="urn:microsoft.com/office/officeart/2005/8/layout/bProcess4"/>
    <dgm:cxn modelId="{BAC26CF1-982B-48F0-9C44-EA9C6CEE1438}" type="presParOf" srcId="{FA994202-AF68-417D-BDBF-23EFA2EBE3B4}" destId="{7358F50C-F787-4178-B08C-2FF3288714EA}" srcOrd="10" destOrd="0" presId="urn:microsoft.com/office/officeart/2005/8/layout/bProcess4"/>
    <dgm:cxn modelId="{FF50E7E2-5D34-455F-80FA-F7A3022AEC26}" type="presParOf" srcId="{7358F50C-F787-4178-B08C-2FF3288714EA}" destId="{EFF0BBD1-2636-403C-8D15-539826DDA6A5}" srcOrd="0" destOrd="0" presId="urn:microsoft.com/office/officeart/2005/8/layout/bProcess4"/>
    <dgm:cxn modelId="{DAB903E8-A817-45AF-B227-BEE83810A187}" type="presParOf" srcId="{7358F50C-F787-4178-B08C-2FF3288714EA}" destId="{C106F8B8-C2B6-4D73-92C5-B0DD03184D82}" srcOrd="1" destOrd="0" presId="urn:microsoft.com/office/officeart/2005/8/layout/bProcess4"/>
    <dgm:cxn modelId="{755083E7-D95B-4E8F-93F8-794F4C4A1A51}" type="presParOf" srcId="{FA994202-AF68-417D-BDBF-23EFA2EBE3B4}" destId="{5EEACAF4-B707-4DF9-A16C-18E6FA526F63}" srcOrd="11" destOrd="0" presId="urn:microsoft.com/office/officeart/2005/8/layout/bProcess4"/>
    <dgm:cxn modelId="{A59CF0F6-BE2A-4101-A529-446FEC027DB7}" type="presParOf" srcId="{FA994202-AF68-417D-BDBF-23EFA2EBE3B4}" destId="{E30D502F-F8E5-4FC2-B7CE-726B5D0319AF}" srcOrd="12" destOrd="0" presId="urn:microsoft.com/office/officeart/2005/8/layout/bProcess4"/>
    <dgm:cxn modelId="{094D61F0-57A3-46BF-A81A-16420439E560}" type="presParOf" srcId="{E30D502F-F8E5-4FC2-B7CE-726B5D0319AF}" destId="{F4096552-BEE2-49F0-9E45-5255260C53B5}" srcOrd="0" destOrd="0" presId="urn:microsoft.com/office/officeart/2005/8/layout/bProcess4"/>
    <dgm:cxn modelId="{FA53102E-6D13-4AD8-8D6D-5C70D239BE92}" type="presParOf" srcId="{E30D502F-F8E5-4FC2-B7CE-726B5D0319AF}" destId="{224727BE-DD9F-48F9-9D37-41A55AB79AA1}" srcOrd="1" destOrd="0" presId="urn:microsoft.com/office/officeart/2005/8/layout/bProcess4"/>
    <dgm:cxn modelId="{4C04E871-F8C9-4AC1-81E8-E2431D1D3A1E}" type="presParOf" srcId="{FA994202-AF68-417D-BDBF-23EFA2EBE3B4}" destId="{1E19F5CC-F8B2-487D-90F8-C7FAE6408D5B}" srcOrd="13" destOrd="0" presId="urn:microsoft.com/office/officeart/2005/8/layout/bProcess4"/>
    <dgm:cxn modelId="{2F5463C0-2C30-403F-A820-E19A60398B41}" type="presParOf" srcId="{FA994202-AF68-417D-BDBF-23EFA2EBE3B4}" destId="{D324F186-9DEA-44FF-82FF-8A57B25C0B2B}" srcOrd="14" destOrd="0" presId="urn:microsoft.com/office/officeart/2005/8/layout/bProcess4"/>
    <dgm:cxn modelId="{91DF149A-29ED-4BD9-9F47-D3C94354FD4A}" type="presParOf" srcId="{D324F186-9DEA-44FF-82FF-8A57B25C0B2B}" destId="{9B7F72AE-6DCB-419D-B1B3-4B7416F6A83B}" srcOrd="0" destOrd="0" presId="urn:microsoft.com/office/officeart/2005/8/layout/bProcess4"/>
    <dgm:cxn modelId="{454DE5CA-99EE-4EFF-8934-1B0702CD4971}" type="presParOf" srcId="{D324F186-9DEA-44FF-82FF-8A57B25C0B2B}" destId="{E65174B9-403D-4886-9EEA-2970E5299D1A}" srcOrd="1" destOrd="0" presId="urn:microsoft.com/office/officeart/2005/8/layout/bProcess4"/>
    <dgm:cxn modelId="{5811F8DD-E3A3-4178-B4C5-6D40F2EE1A22}" type="presParOf" srcId="{FA994202-AF68-417D-BDBF-23EFA2EBE3B4}" destId="{5B0078DF-103F-4286-AFBF-7978A26D9A5E}" srcOrd="15" destOrd="0" presId="urn:microsoft.com/office/officeart/2005/8/layout/bProcess4"/>
    <dgm:cxn modelId="{0FD3F80E-7561-4606-A4A5-D1EF50CC6C61}" type="presParOf" srcId="{FA994202-AF68-417D-BDBF-23EFA2EBE3B4}" destId="{5B3698E7-E0C8-42E5-B80D-EAA18DFEF3F3}" srcOrd="16" destOrd="0" presId="urn:microsoft.com/office/officeart/2005/8/layout/bProcess4"/>
    <dgm:cxn modelId="{1F3EC161-D4A4-4AE0-BC04-046DEE762EAF}" type="presParOf" srcId="{5B3698E7-E0C8-42E5-B80D-EAA18DFEF3F3}" destId="{847A4424-E413-4050-B683-EF892AD7F031}" srcOrd="0" destOrd="0" presId="urn:microsoft.com/office/officeart/2005/8/layout/bProcess4"/>
    <dgm:cxn modelId="{CE698628-A6DF-4456-B676-202E4F7E06ED}" type="presParOf" srcId="{5B3698E7-E0C8-42E5-B80D-EAA18DFEF3F3}" destId="{0280654A-6827-4C3E-BDBB-93E94F2AD962}" srcOrd="1" destOrd="0" presId="urn:microsoft.com/office/officeart/2005/8/layout/bProcess4"/>
    <dgm:cxn modelId="{BE7685A7-33FC-4291-A9D5-E534F72D9EF2}" type="presParOf" srcId="{FA994202-AF68-417D-BDBF-23EFA2EBE3B4}" destId="{1613C402-9D88-4929-8C4D-A6B4D8CB12FF}" srcOrd="17" destOrd="0" presId="urn:microsoft.com/office/officeart/2005/8/layout/bProcess4"/>
    <dgm:cxn modelId="{E419F35F-9815-4A81-8910-E4213479EB33}" type="presParOf" srcId="{FA994202-AF68-417D-BDBF-23EFA2EBE3B4}" destId="{F63D53F7-7020-4A02-9166-14F3CBA8683B}" srcOrd="18" destOrd="0" presId="urn:microsoft.com/office/officeart/2005/8/layout/bProcess4"/>
    <dgm:cxn modelId="{FA6A58CB-5204-4770-B83D-8CE0542F9B3D}" type="presParOf" srcId="{F63D53F7-7020-4A02-9166-14F3CBA8683B}" destId="{D70A61C2-7A15-443B-9035-3083AFA9D3D0}" srcOrd="0" destOrd="0" presId="urn:microsoft.com/office/officeart/2005/8/layout/bProcess4"/>
    <dgm:cxn modelId="{CAA43D5B-3819-4578-96FB-E4D86F9050F6}" type="presParOf" srcId="{F63D53F7-7020-4A02-9166-14F3CBA8683B}" destId="{002C0074-A530-4D59-A742-98A1CD13A5F2}" srcOrd="1" destOrd="0" presId="urn:microsoft.com/office/officeart/2005/8/layout/bProcess4"/>
    <dgm:cxn modelId="{9A2193B0-9B25-45F7-992C-BFC142DA7D9E}" type="presParOf" srcId="{FA994202-AF68-417D-BDBF-23EFA2EBE3B4}" destId="{27F622DD-FCA8-47ED-883C-26190324976F}" srcOrd="19" destOrd="0" presId="urn:microsoft.com/office/officeart/2005/8/layout/bProcess4"/>
    <dgm:cxn modelId="{493F019B-1CDC-4FD7-9EDC-E021D59A78CF}" type="presParOf" srcId="{FA994202-AF68-417D-BDBF-23EFA2EBE3B4}" destId="{EFC0BB2B-DE10-4D5D-8961-772961841082}" srcOrd="20" destOrd="0" presId="urn:microsoft.com/office/officeart/2005/8/layout/bProcess4"/>
    <dgm:cxn modelId="{5E4F384B-2440-4F09-A4AB-A6601080CAEA}" type="presParOf" srcId="{EFC0BB2B-DE10-4D5D-8961-772961841082}" destId="{F11D1147-D8E6-461B-8589-BE05CC3E4DF7}" srcOrd="0" destOrd="0" presId="urn:microsoft.com/office/officeart/2005/8/layout/bProcess4"/>
    <dgm:cxn modelId="{798E4EA1-C9B9-48BC-8882-2B8DB109CE48}" type="presParOf" srcId="{EFC0BB2B-DE10-4D5D-8961-772961841082}" destId="{8DD74B28-77B1-4144-8234-27B9FA27F14E}" srcOrd="1" destOrd="0" presId="urn:microsoft.com/office/officeart/2005/8/layout/bProcess4"/>
    <dgm:cxn modelId="{F096F9D9-BDA3-49D3-98FD-54929FBD591E}" type="presParOf" srcId="{FA994202-AF68-417D-BDBF-23EFA2EBE3B4}" destId="{82A7EACC-EFBE-4BB5-9A25-8058EE9DE4FD}" srcOrd="21" destOrd="0" presId="urn:microsoft.com/office/officeart/2005/8/layout/bProcess4"/>
    <dgm:cxn modelId="{47074DA5-82E1-4A78-9524-003273078E8A}" type="presParOf" srcId="{FA994202-AF68-417D-BDBF-23EFA2EBE3B4}" destId="{FA4D796D-EB18-4B84-8125-97550090C821}" srcOrd="22" destOrd="0" presId="urn:microsoft.com/office/officeart/2005/8/layout/bProcess4"/>
    <dgm:cxn modelId="{AD2D9E0E-5EA0-415C-9AB5-9DED318C13AF}" type="presParOf" srcId="{FA4D796D-EB18-4B84-8125-97550090C821}" destId="{020FC969-8BE0-4BF7-AEA0-DA2D0421DEB0}" srcOrd="0" destOrd="0" presId="urn:microsoft.com/office/officeart/2005/8/layout/bProcess4"/>
    <dgm:cxn modelId="{82AF8061-2B0D-419E-B6DC-1B01B1651E6E}" type="presParOf" srcId="{FA4D796D-EB18-4B84-8125-97550090C821}" destId="{548BF8E9-F519-47B9-85B4-215B3D50620B}" srcOrd="1" destOrd="0" presId="urn:microsoft.com/office/officeart/2005/8/layout/bProcess4"/>
    <dgm:cxn modelId="{E18DA940-5AA8-4BD3-AFA3-D832463ED078}" type="presParOf" srcId="{FA994202-AF68-417D-BDBF-23EFA2EBE3B4}" destId="{D9F0A05B-C2CB-4DA0-90E0-C4DB031910EB}" srcOrd="23" destOrd="0" presId="urn:microsoft.com/office/officeart/2005/8/layout/bProcess4"/>
    <dgm:cxn modelId="{FEBBF912-B331-4CD3-805E-FB0A52721C65}" type="presParOf" srcId="{FA994202-AF68-417D-BDBF-23EFA2EBE3B4}" destId="{A660E493-A4DA-4038-9D5F-55391BA3AE9C}" srcOrd="24" destOrd="0" presId="urn:microsoft.com/office/officeart/2005/8/layout/bProcess4"/>
    <dgm:cxn modelId="{D02D2A56-4F15-44B0-A73E-6830F7E3C600}" type="presParOf" srcId="{A660E493-A4DA-4038-9D5F-55391BA3AE9C}" destId="{4FF1860A-EE21-4989-9560-74C13AB6D7CE}" srcOrd="0" destOrd="0" presId="urn:microsoft.com/office/officeart/2005/8/layout/bProcess4"/>
    <dgm:cxn modelId="{5CED1446-9234-4A8B-9B2E-0F0EFB32C04E}" type="presParOf" srcId="{A660E493-A4DA-4038-9D5F-55391BA3AE9C}" destId="{863D2D1F-EFC7-4E00-978E-C7B205FFA33D}" srcOrd="1" destOrd="0" presId="urn:microsoft.com/office/officeart/2005/8/layout/bProcess4"/>
    <dgm:cxn modelId="{A726558C-EBE8-4764-9637-4912A57792A0}" type="presParOf" srcId="{FA994202-AF68-417D-BDBF-23EFA2EBE3B4}" destId="{31BDE144-F026-43E4-B28F-6BA1460ED5AB}" srcOrd="25" destOrd="0" presId="urn:microsoft.com/office/officeart/2005/8/layout/bProcess4"/>
    <dgm:cxn modelId="{06F2A16C-2070-4911-8B8E-7990DC8E3891}" type="presParOf" srcId="{FA994202-AF68-417D-BDBF-23EFA2EBE3B4}" destId="{59529C3E-66B0-4E6B-99F8-EF029729AAF2}" srcOrd="26" destOrd="0" presId="urn:microsoft.com/office/officeart/2005/8/layout/bProcess4"/>
    <dgm:cxn modelId="{D49663D0-A3E8-436A-9778-21E00869D8DB}" type="presParOf" srcId="{59529C3E-66B0-4E6B-99F8-EF029729AAF2}" destId="{84F7AABD-2E70-4FF0-8779-0AF133AA58C0}" srcOrd="0" destOrd="0" presId="urn:microsoft.com/office/officeart/2005/8/layout/bProcess4"/>
    <dgm:cxn modelId="{31F7B289-D8FD-4203-BDED-7A3997D2EE2A}" type="presParOf" srcId="{59529C3E-66B0-4E6B-99F8-EF029729AAF2}" destId="{A1A5AF9E-8A5E-48A6-BC21-CC83B21ADA04}" srcOrd="1" destOrd="0" presId="urn:microsoft.com/office/officeart/2005/8/layout/bProcess4"/>
    <dgm:cxn modelId="{69DBAE17-FC5F-4A5D-B3EB-8198C87F3022}" type="presParOf" srcId="{FA994202-AF68-417D-BDBF-23EFA2EBE3B4}" destId="{B66BA890-BD48-4CFF-BC96-5C9C5A34620D}" srcOrd="27" destOrd="0" presId="urn:microsoft.com/office/officeart/2005/8/layout/bProcess4"/>
    <dgm:cxn modelId="{DC269520-1524-4307-B220-CE35DA84DE34}" type="presParOf" srcId="{FA994202-AF68-417D-BDBF-23EFA2EBE3B4}" destId="{CD027F09-6D84-49DB-B63F-E9F200D79BA5}" srcOrd="28" destOrd="0" presId="urn:microsoft.com/office/officeart/2005/8/layout/bProcess4"/>
    <dgm:cxn modelId="{1805A611-07BE-4D00-8C67-F8520E5991CB}" type="presParOf" srcId="{CD027F09-6D84-49DB-B63F-E9F200D79BA5}" destId="{500426D4-FF0D-471D-B9F4-7B8E3C9F940F}" srcOrd="0" destOrd="0" presId="urn:microsoft.com/office/officeart/2005/8/layout/bProcess4"/>
    <dgm:cxn modelId="{75740214-D669-4C74-BFFF-695A14EB36B3}" type="presParOf" srcId="{CD027F09-6D84-49DB-B63F-E9F200D79BA5}" destId="{E49A4EB5-659E-4A57-B0BB-9F55DBDC7B1A}" srcOrd="1" destOrd="0" presId="urn:microsoft.com/office/officeart/2005/8/layout/bProcess4"/>
    <dgm:cxn modelId="{8190D99B-DD2F-48AE-9D7C-B6202F2446AB}" type="presParOf" srcId="{FA994202-AF68-417D-BDBF-23EFA2EBE3B4}" destId="{FC31CEF7-2719-4D48-8C17-BE2A1981939A}" srcOrd="29" destOrd="0" presId="urn:microsoft.com/office/officeart/2005/8/layout/bProcess4"/>
    <dgm:cxn modelId="{6FD906FF-432A-410F-820E-9F5387EC5CCD}" type="presParOf" srcId="{FA994202-AF68-417D-BDBF-23EFA2EBE3B4}" destId="{A58AA0FF-C4CA-4C53-B740-C1E93CB8C93F}" srcOrd="30" destOrd="0" presId="urn:microsoft.com/office/officeart/2005/8/layout/bProcess4"/>
    <dgm:cxn modelId="{D8BAAB61-897D-46F6-86AE-09B3EF0B7506}" type="presParOf" srcId="{A58AA0FF-C4CA-4C53-B740-C1E93CB8C93F}" destId="{BE2F98F2-53DF-4D17-B8CB-E4E5AE93CD4B}" srcOrd="0" destOrd="0" presId="urn:microsoft.com/office/officeart/2005/8/layout/bProcess4"/>
    <dgm:cxn modelId="{C64E3102-BEC5-4B0C-84C7-B852C3E44D65}" type="presParOf" srcId="{A58AA0FF-C4CA-4C53-B740-C1E93CB8C93F}" destId="{3AB591E8-9E76-44EA-AD9F-6F045114E92D}" srcOrd="1" destOrd="0" presId="urn:microsoft.com/office/officeart/2005/8/layout/bProcess4"/>
    <dgm:cxn modelId="{ADACF113-96CD-473B-9DE7-3D9A2F095B6A}" type="presParOf" srcId="{FA994202-AF68-417D-BDBF-23EFA2EBE3B4}" destId="{1782931D-CCAE-4133-8DBA-ECF33920C31A}" srcOrd="31" destOrd="0" presId="urn:microsoft.com/office/officeart/2005/8/layout/bProcess4"/>
    <dgm:cxn modelId="{E0BE403C-10CE-4CD7-BF2B-9046CEC0EE58}" type="presParOf" srcId="{FA994202-AF68-417D-BDBF-23EFA2EBE3B4}" destId="{F8BF9E78-3424-407B-B510-C98EEEB541BC}" srcOrd="32" destOrd="0" presId="urn:microsoft.com/office/officeart/2005/8/layout/bProcess4"/>
    <dgm:cxn modelId="{B4810829-4632-4453-8161-1CBC82EA425D}" type="presParOf" srcId="{F8BF9E78-3424-407B-B510-C98EEEB541BC}" destId="{DD89130D-B5C9-4773-90E9-1A3FF7A1D123}" srcOrd="0" destOrd="0" presId="urn:microsoft.com/office/officeart/2005/8/layout/bProcess4"/>
    <dgm:cxn modelId="{F0E110C2-D7B4-427E-A074-CCD1DFE2282E}" type="presParOf" srcId="{F8BF9E78-3424-407B-B510-C98EEEB541BC}" destId="{E170E679-0A9A-449B-A0FB-D4AE3D833040}" srcOrd="1" destOrd="0" presId="urn:microsoft.com/office/officeart/2005/8/layout/bProcess4"/>
    <dgm:cxn modelId="{44661B5A-A973-4334-B95D-5EA661C11211}" type="presParOf" srcId="{FA994202-AF68-417D-BDBF-23EFA2EBE3B4}" destId="{1CC5A864-A0DF-4B6A-AD11-5F00DA0A675A}" srcOrd="33" destOrd="0" presId="urn:microsoft.com/office/officeart/2005/8/layout/bProcess4"/>
    <dgm:cxn modelId="{001041E4-F89C-4719-A263-06FE2C444220}" type="presParOf" srcId="{FA994202-AF68-417D-BDBF-23EFA2EBE3B4}" destId="{E57CAEA8-3EF2-46D1-A51F-C3854A2A404C}" srcOrd="34" destOrd="0" presId="urn:microsoft.com/office/officeart/2005/8/layout/bProcess4"/>
    <dgm:cxn modelId="{1CFDE94D-83A7-4C61-AEA9-20B1E9DD3162}" type="presParOf" srcId="{E57CAEA8-3EF2-46D1-A51F-C3854A2A404C}" destId="{6DECD67E-AE85-4AAB-8788-BA657AE72575}" srcOrd="0" destOrd="0" presId="urn:microsoft.com/office/officeart/2005/8/layout/bProcess4"/>
    <dgm:cxn modelId="{C9588ADC-BFB5-4997-884E-20C1B587D986}" type="presParOf" srcId="{E57CAEA8-3EF2-46D1-A51F-C3854A2A404C}" destId="{E7C35BD1-B510-4D75-A5C4-68819D469A60}" srcOrd="1" destOrd="0" presId="urn:microsoft.com/office/officeart/2005/8/layout/bProcess4"/>
    <dgm:cxn modelId="{C7A688F0-21B7-4CF3-B28C-CAB83850B1E5}" type="presParOf" srcId="{FA994202-AF68-417D-BDBF-23EFA2EBE3B4}" destId="{90361460-1E79-4EA8-871D-F6BA7CBB1C94}" srcOrd="35" destOrd="0" presId="urn:microsoft.com/office/officeart/2005/8/layout/bProcess4"/>
    <dgm:cxn modelId="{BB2AA026-A83A-4784-8014-60675E428764}" type="presParOf" srcId="{FA994202-AF68-417D-BDBF-23EFA2EBE3B4}" destId="{A009890C-C320-408B-8008-BAB367735105}" srcOrd="36" destOrd="0" presId="urn:microsoft.com/office/officeart/2005/8/layout/bProcess4"/>
    <dgm:cxn modelId="{23C0EDD2-8CA6-44C4-ABE8-5EA7E088C98A}" type="presParOf" srcId="{A009890C-C320-408B-8008-BAB367735105}" destId="{5DC888C0-D183-4C50-B4B1-BA3AEAA5CDA2}" srcOrd="0" destOrd="0" presId="urn:microsoft.com/office/officeart/2005/8/layout/bProcess4"/>
    <dgm:cxn modelId="{7B2D0288-76FF-4DFA-874B-0020B71534E0}" type="presParOf" srcId="{A009890C-C320-408B-8008-BAB367735105}" destId="{46E0CD77-F592-4750-AFD6-DB4EFAA35EB2}" srcOrd="1" destOrd="0" presId="urn:microsoft.com/office/officeart/2005/8/layout/bProcess4"/>
    <dgm:cxn modelId="{98609C57-451B-4C9C-BF6E-3E7E9031AEA1}" type="presParOf" srcId="{FA994202-AF68-417D-BDBF-23EFA2EBE3B4}" destId="{1E1D76C4-5340-4B0E-97E6-3F874C105ADA}" srcOrd="37" destOrd="0" presId="urn:microsoft.com/office/officeart/2005/8/layout/bProcess4"/>
    <dgm:cxn modelId="{F17C6EDA-6BB7-4337-848F-99F95B4EC0F3}" type="presParOf" srcId="{FA994202-AF68-417D-BDBF-23EFA2EBE3B4}" destId="{0D0ED8C7-42D9-4F75-B2B9-43E86959ABA5}" srcOrd="38" destOrd="0" presId="urn:microsoft.com/office/officeart/2005/8/layout/bProcess4"/>
    <dgm:cxn modelId="{C45EBE39-5F3C-4C52-B337-DBE1B171F968}" type="presParOf" srcId="{0D0ED8C7-42D9-4F75-B2B9-43E86959ABA5}" destId="{9826D088-C28D-4A16-A219-4F41F3ED4620}" srcOrd="0" destOrd="0" presId="urn:microsoft.com/office/officeart/2005/8/layout/bProcess4"/>
    <dgm:cxn modelId="{14458EF1-0209-4DB5-9C64-34E50D1E17E4}" type="presParOf" srcId="{0D0ED8C7-42D9-4F75-B2B9-43E86959ABA5}" destId="{ABEBEFF5-4689-4F78-AB72-15919DB65A6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922F3-A986-4162-B705-037DE65FC287}">
      <dsp:nvSpPr>
        <dsp:cNvPr id="0" name=""/>
        <dsp:cNvSpPr/>
      </dsp:nvSpPr>
      <dsp:spPr>
        <a:xfrm rot="5400000">
          <a:off x="1304278" y="1315089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5382-9E0C-4A0B-BC6F-4B84C8D76FB8}">
      <dsp:nvSpPr>
        <dsp:cNvPr id="0" name=""/>
        <dsp:cNvSpPr/>
      </dsp:nvSpPr>
      <dsp:spPr>
        <a:xfrm>
          <a:off x="2100" y="35208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6517" y="49625"/>
        <a:ext cx="791531" cy="463385"/>
      </dsp:txXfrm>
    </dsp:sp>
    <dsp:sp modelId="{3E48512E-1C14-4FF7-A02E-30CD70965D44}">
      <dsp:nvSpPr>
        <dsp:cNvPr id="0" name=""/>
        <dsp:cNvSpPr/>
      </dsp:nvSpPr>
      <dsp:spPr>
        <a:xfrm rot="5400000">
          <a:off x="-134255" y="1043759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AF89-E770-473E-BE39-209E70F14E07}">
      <dsp:nvSpPr>
        <dsp:cNvPr id="0" name=""/>
        <dsp:cNvSpPr/>
      </dsp:nvSpPr>
      <dsp:spPr>
        <a:xfrm>
          <a:off x="2100" y="650482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6517" y="664899"/>
        <a:ext cx="791531" cy="463385"/>
      </dsp:txXfrm>
    </dsp:sp>
    <dsp:sp modelId="{633AB7B4-9655-4B81-BEED-455430404514}">
      <dsp:nvSpPr>
        <dsp:cNvPr id="0" name=""/>
        <dsp:cNvSpPr/>
      </dsp:nvSpPr>
      <dsp:spPr>
        <a:xfrm rot="5400000">
          <a:off x="-134255" y="1659033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DE58B-8713-4764-8208-994A939BA3FA}">
      <dsp:nvSpPr>
        <dsp:cNvPr id="0" name=""/>
        <dsp:cNvSpPr/>
      </dsp:nvSpPr>
      <dsp:spPr>
        <a:xfrm>
          <a:off x="2100" y="1265756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6517" y="1280173"/>
        <a:ext cx="791531" cy="463385"/>
      </dsp:txXfrm>
    </dsp:sp>
    <dsp:sp modelId="{8F02F501-BCA6-451D-9EFE-398255BB2947}">
      <dsp:nvSpPr>
        <dsp:cNvPr id="0" name=""/>
        <dsp:cNvSpPr/>
      </dsp:nvSpPr>
      <dsp:spPr>
        <a:xfrm rot="5400000">
          <a:off x="-134255" y="2274307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74660-B4B1-42A0-B9E2-8B30DCBC6745}">
      <dsp:nvSpPr>
        <dsp:cNvPr id="0" name=""/>
        <dsp:cNvSpPr/>
      </dsp:nvSpPr>
      <dsp:spPr>
        <a:xfrm>
          <a:off x="2100" y="1881030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6517" y="1895447"/>
        <a:ext cx="791531" cy="463385"/>
      </dsp:txXfrm>
    </dsp:sp>
    <dsp:sp modelId="{80206BBC-4E24-42BC-831A-4CB6CEA30D7B}">
      <dsp:nvSpPr>
        <dsp:cNvPr id="0" name=""/>
        <dsp:cNvSpPr/>
      </dsp:nvSpPr>
      <dsp:spPr>
        <a:xfrm>
          <a:off x="173381" y="2581944"/>
          <a:ext cx="1083878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5CFD0-97C6-4C67-954A-3F03A1F3CEFF}">
      <dsp:nvSpPr>
        <dsp:cNvPr id="0" name=""/>
        <dsp:cNvSpPr/>
      </dsp:nvSpPr>
      <dsp:spPr>
        <a:xfrm>
          <a:off x="2100" y="2496304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6517" y="2510721"/>
        <a:ext cx="791531" cy="463385"/>
      </dsp:txXfrm>
    </dsp:sp>
    <dsp:sp modelId="{5EEACAF4-B707-4DF9-A16C-18E6FA526F63}">
      <dsp:nvSpPr>
        <dsp:cNvPr id="0" name=""/>
        <dsp:cNvSpPr/>
      </dsp:nvSpPr>
      <dsp:spPr>
        <a:xfrm rot="16200000">
          <a:off x="956829" y="2274307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6F8B8-C2B6-4D73-92C5-B0DD03184D82}">
      <dsp:nvSpPr>
        <dsp:cNvPr id="0" name=""/>
        <dsp:cNvSpPr/>
      </dsp:nvSpPr>
      <dsp:spPr>
        <a:xfrm>
          <a:off x="1093186" y="2496304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107603" y="2510721"/>
        <a:ext cx="791531" cy="463385"/>
      </dsp:txXfrm>
    </dsp:sp>
    <dsp:sp modelId="{1E19F5CC-F8B2-487D-90F8-C7FAE6408D5B}">
      <dsp:nvSpPr>
        <dsp:cNvPr id="0" name=""/>
        <dsp:cNvSpPr/>
      </dsp:nvSpPr>
      <dsp:spPr>
        <a:xfrm rot="16200000">
          <a:off x="956829" y="1659033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727BE-DD9F-48F9-9D37-41A55AB79AA1}">
      <dsp:nvSpPr>
        <dsp:cNvPr id="0" name=""/>
        <dsp:cNvSpPr/>
      </dsp:nvSpPr>
      <dsp:spPr>
        <a:xfrm>
          <a:off x="1093186" y="1881030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107603" y="1895447"/>
        <a:ext cx="791531" cy="463385"/>
      </dsp:txXfrm>
    </dsp:sp>
    <dsp:sp modelId="{5B0078DF-103F-4286-AFBF-7978A26D9A5E}">
      <dsp:nvSpPr>
        <dsp:cNvPr id="0" name=""/>
        <dsp:cNvSpPr/>
      </dsp:nvSpPr>
      <dsp:spPr>
        <a:xfrm rot="16200000">
          <a:off x="3793791" y="849461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174B9-403D-4886-9EEA-2970E5299D1A}">
      <dsp:nvSpPr>
        <dsp:cNvPr id="0" name=""/>
        <dsp:cNvSpPr/>
      </dsp:nvSpPr>
      <dsp:spPr>
        <a:xfrm>
          <a:off x="1093186" y="1265756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107603" y="1280173"/>
        <a:ext cx="791531" cy="463385"/>
      </dsp:txXfrm>
    </dsp:sp>
    <dsp:sp modelId="{1613C402-9D88-4929-8C4D-A6B4D8CB12FF}">
      <dsp:nvSpPr>
        <dsp:cNvPr id="0" name=""/>
        <dsp:cNvSpPr/>
      </dsp:nvSpPr>
      <dsp:spPr>
        <a:xfrm rot="16200000">
          <a:off x="956829" y="428485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654A-6827-4C3E-BDBB-93E94F2AD962}">
      <dsp:nvSpPr>
        <dsp:cNvPr id="0" name=""/>
        <dsp:cNvSpPr/>
      </dsp:nvSpPr>
      <dsp:spPr>
        <a:xfrm>
          <a:off x="1093186" y="650482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107603" y="664899"/>
        <a:ext cx="791531" cy="463385"/>
      </dsp:txXfrm>
    </dsp:sp>
    <dsp:sp modelId="{27F622DD-FCA8-47ED-883C-26190324976F}">
      <dsp:nvSpPr>
        <dsp:cNvPr id="0" name=""/>
        <dsp:cNvSpPr/>
      </dsp:nvSpPr>
      <dsp:spPr>
        <a:xfrm>
          <a:off x="3555885" y="1383792"/>
          <a:ext cx="1083878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C0074-A530-4D59-A742-98A1CD13A5F2}">
      <dsp:nvSpPr>
        <dsp:cNvPr id="0" name=""/>
        <dsp:cNvSpPr/>
      </dsp:nvSpPr>
      <dsp:spPr>
        <a:xfrm>
          <a:off x="1093186" y="35208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1107603" y="49625"/>
        <a:ext cx="791531" cy="463385"/>
      </dsp:txXfrm>
    </dsp:sp>
    <dsp:sp modelId="{82A7EACC-EFBE-4BB5-9A25-8058EE9DE4FD}">
      <dsp:nvSpPr>
        <dsp:cNvPr id="0" name=""/>
        <dsp:cNvSpPr/>
      </dsp:nvSpPr>
      <dsp:spPr>
        <a:xfrm rot="5400000">
          <a:off x="2047915" y="428485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74B28-77B1-4144-8234-27B9FA27F14E}">
      <dsp:nvSpPr>
        <dsp:cNvPr id="0" name=""/>
        <dsp:cNvSpPr/>
      </dsp:nvSpPr>
      <dsp:spPr>
        <a:xfrm>
          <a:off x="2184272" y="35208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2198689" y="49625"/>
        <a:ext cx="791531" cy="463385"/>
      </dsp:txXfrm>
    </dsp:sp>
    <dsp:sp modelId="{D9F0A05B-C2CB-4DA0-90E0-C4DB031910EB}">
      <dsp:nvSpPr>
        <dsp:cNvPr id="0" name=""/>
        <dsp:cNvSpPr/>
      </dsp:nvSpPr>
      <dsp:spPr>
        <a:xfrm rot="5400000">
          <a:off x="2047915" y="1043759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BF8E9-F519-47B9-85B4-215B3D50620B}">
      <dsp:nvSpPr>
        <dsp:cNvPr id="0" name=""/>
        <dsp:cNvSpPr/>
      </dsp:nvSpPr>
      <dsp:spPr>
        <a:xfrm>
          <a:off x="2184272" y="650482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2198689" y="664899"/>
        <a:ext cx="791531" cy="463385"/>
      </dsp:txXfrm>
    </dsp:sp>
    <dsp:sp modelId="{31BDE144-F026-43E4-B28F-6BA1460ED5AB}">
      <dsp:nvSpPr>
        <dsp:cNvPr id="0" name=""/>
        <dsp:cNvSpPr/>
      </dsp:nvSpPr>
      <dsp:spPr>
        <a:xfrm rot="5400000">
          <a:off x="2047915" y="1659033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D2D1F-EFC7-4E00-978E-C7B205FFA33D}">
      <dsp:nvSpPr>
        <dsp:cNvPr id="0" name=""/>
        <dsp:cNvSpPr/>
      </dsp:nvSpPr>
      <dsp:spPr>
        <a:xfrm>
          <a:off x="2184272" y="1265756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2198689" y="1280173"/>
        <a:ext cx="791531" cy="463385"/>
      </dsp:txXfrm>
    </dsp:sp>
    <dsp:sp modelId="{B66BA890-BD48-4CFF-BC96-5C9C5A34620D}">
      <dsp:nvSpPr>
        <dsp:cNvPr id="0" name=""/>
        <dsp:cNvSpPr/>
      </dsp:nvSpPr>
      <dsp:spPr>
        <a:xfrm rot="5400000">
          <a:off x="2047915" y="2274307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5AF9E-8A5E-48A6-BC21-CC83B21ADA04}">
      <dsp:nvSpPr>
        <dsp:cNvPr id="0" name=""/>
        <dsp:cNvSpPr/>
      </dsp:nvSpPr>
      <dsp:spPr>
        <a:xfrm>
          <a:off x="2184272" y="1881030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2198689" y="1895447"/>
        <a:ext cx="791531" cy="463385"/>
      </dsp:txXfrm>
    </dsp:sp>
    <dsp:sp modelId="{FC31CEF7-2719-4D48-8C17-BE2A1981939A}">
      <dsp:nvSpPr>
        <dsp:cNvPr id="0" name=""/>
        <dsp:cNvSpPr/>
      </dsp:nvSpPr>
      <dsp:spPr>
        <a:xfrm>
          <a:off x="2355552" y="2581944"/>
          <a:ext cx="1083878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4EB5-659E-4A57-B0BB-9F55DBDC7B1A}">
      <dsp:nvSpPr>
        <dsp:cNvPr id="0" name=""/>
        <dsp:cNvSpPr/>
      </dsp:nvSpPr>
      <dsp:spPr>
        <a:xfrm>
          <a:off x="2184272" y="2496304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2198689" y="2510721"/>
        <a:ext cx="791531" cy="463385"/>
      </dsp:txXfrm>
    </dsp:sp>
    <dsp:sp modelId="{1782931D-CCAE-4133-8DBA-ECF33920C31A}">
      <dsp:nvSpPr>
        <dsp:cNvPr id="0" name=""/>
        <dsp:cNvSpPr/>
      </dsp:nvSpPr>
      <dsp:spPr>
        <a:xfrm rot="16200000">
          <a:off x="3139001" y="2274307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591E8-9E76-44EA-AD9F-6F045114E92D}">
      <dsp:nvSpPr>
        <dsp:cNvPr id="0" name=""/>
        <dsp:cNvSpPr/>
      </dsp:nvSpPr>
      <dsp:spPr>
        <a:xfrm>
          <a:off x="3275358" y="2496304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3289775" y="2510721"/>
        <a:ext cx="791531" cy="463385"/>
      </dsp:txXfrm>
    </dsp:sp>
    <dsp:sp modelId="{1CC5A864-A0DF-4B6A-AD11-5F00DA0A675A}">
      <dsp:nvSpPr>
        <dsp:cNvPr id="0" name=""/>
        <dsp:cNvSpPr/>
      </dsp:nvSpPr>
      <dsp:spPr>
        <a:xfrm rot="16200000">
          <a:off x="3139001" y="1659033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E679-0A9A-449B-A0FB-D4AE3D833040}">
      <dsp:nvSpPr>
        <dsp:cNvPr id="0" name=""/>
        <dsp:cNvSpPr/>
      </dsp:nvSpPr>
      <dsp:spPr>
        <a:xfrm>
          <a:off x="3275358" y="1881030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3289775" y="1895447"/>
        <a:ext cx="791531" cy="463385"/>
      </dsp:txXfrm>
    </dsp:sp>
    <dsp:sp modelId="{90361460-1E79-4EA8-871D-F6BA7CBB1C94}">
      <dsp:nvSpPr>
        <dsp:cNvPr id="0" name=""/>
        <dsp:cNvSpPr/>
      </dsp:nvSpPr>
      <dsp:spPr>
        <a:xfrm rot="16200000">
          <a:off x="3139001" y="1043759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35BD1-B510-4D75-A5C4-68819D469A60}">
      <dsp:nvSpPr>
        <dsp:cNvPr id="0" name=""/>
        <dsp:cNvSpPr/>
      </dsp:nvSpPr>
      <dsp:spPr>
        <a:xfrm>
          <a:off x="3275358" y="1265756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3289775" y="1280173"/>
        <a:ext cx="791531" cy="463385"/>
      </dsp:txXfrm>
    </dsp:sp>
    <dsp:sp modelId="{1E1D76C4-5340-4B0E-97E6-3F874C105ADA}">
      <dsp:nvSpPr>
        <dsp:cNvPr id="0" name=""/>
        <dsp:cNvSpPr/>
      </dsp:nvSpPr>
      <dsp:spPr>
        <a:xfrm rot="16200000">
          <a:off x="3139001" y="428485"/>
          <a:ext cx="608066" cy="7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0CD77-F592-4750-AFD6-DB4EFAA35EB2}">
      <dsp:nvSpPr>
        <dsp:cNvPr id="0" name=""/>
        <dsp:cNvSpPr/>
      </dsp:nvSpPr>
      <dsp:spPr>
        <a:xfrm>
          <a:off x="3275358" y="650482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3289775" y="664899"/>
        <a:ext cx="791531" cy="463385"/>
      </dsp:txXfrm>
    </dsp:sp>
    <dsp:sp modelId="{ABEBEFF5-4689-4F78-AB72-15919DB65A65}">
      <dsp:nvSpPr>
        <dsp:cNvPr id="0" name=""/>
        <dsp:cNvSpPr/>
      </dsp:nvSpPr>
      <dsp:spPr>
        <a:xfrm>
          <a:off x="3275358" y="35208"/>
          <a:ext cx="820365" cy="49221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Блок бортового оборудования</a:t>
          </a:r>
        </a:p>
      </dsp:txBody>
      <dsp:txXfrm>
        <a:off x="3289775" y="49625"/>
        <a:ext cx="791531" cy="463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4730-CBE7-4DBF-8BEB-F3D609B34BD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1575-0D42-4951-BDF2-285E59AC6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9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Про докладчика и проект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Михаил Липатов</a:t>
            </a:r>
          </a:p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Руководтитель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проекта «</a:t>
            </a:r>
            <a:r>
              <a:rPr lang="ru-RU" sz="1200" dirty="0">
                <a:latin typeface="Franklin Gothic Book" panose="020B0503020102020204" pitchFamily="34" charset="0"/>
              </a:rPr>
              <a:t>Создание системы информационного обеспечения полетов БВС» -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его суть без подробностей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НТИ - запущен в 2019 году в рамках НТИ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Аэронет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реализации ДК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Аэронет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«Разработка технологий полетов БВС в общем воздушном пространстве. Создание наземной испытательной инфраструктуры»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7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Убрать?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проекта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отработка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6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Перспективы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следующих этапах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Городская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аэромобильность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Риск-ориентированный подход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города - будет так: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 плотность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погрешности в навигации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 препятствий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сложнее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метео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риски выше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времени на принятие решений меньше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требуется система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наивсшего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автоматизации, вплоть до автоматической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1575-0D42-4951-BDF2-285E59AC68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64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нужно проекту – может вытащить в отдельный слайд…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Существующее Нормативно-правовое регулирование не позволяет в полной мере обеспечить требуемый уровень автоматизации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поэтапного внедрения необходимы Пилотные зоны (зоны ЭПР)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8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Классы воздушного пространства, место РУТМ - РУТМ для всех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Отвечаем на вопросы: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есть классы ВП (выделить на слайде где работает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мы думаем будет работать РУТМ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каких ВС и где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сценарии реализует РУТМ</a:t>
            </a:r>
          </a:p>
          <a:p>
            <a:endParaRPr lang="ru-RU" dirty="0"/>
          </a:p>
          <a:p>
            <a:r>
              <a:rPr lang="ru-RU" dirty="0"/>
              <a:t>Что говорим: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Все хотят в ВП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либо некоммерческое применение (до 3 кг)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Доставка грузов (3-30)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Тяжелые коммерческие БПЛА работающие в пространствах А и С (30-100+)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Перевозка пассажиров (от 100 кг)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1575-0D42-4951-BDF2-285E59AC68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3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Классы воздушного пространства, место РУТМ - РУТМ для всех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Отвечаем на вопросы: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есть классы ВП (выделить на слайде где работает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Где мы думаем будет работать РУТМ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каких ВС и где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сценарии реализует РУТМ</a:t>
            </a:r>
          </a:p>
          <a:p>
            <a:endParaRPr lang="ru-RU" dirty="0"/>
          </a:p>
          <a:p>
            <a:r>
              <a:rPr lang="ru-RU" dirty="0"/>
              <a:t>Что говорим: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Куда именно все хотят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в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VLL/G/C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обеспечиваем функциональными сервисами еще и пилотируемую авиацию, обеспечиваем безопасность полета для всех участников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0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 к реализации</a:t>
            </a:r>
          </a:p>
          <a:p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с основными принципами (где стрелочки)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преимущества получают разные виды пользователей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слайду: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(текст)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Преимущества: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УВД: Уже завтра БВС будут в контролируемом ВП. А вот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раз с этой ситуацией позволит справиться.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УВД получит источник информации наблюдения за БВС  и  контроля при нахождении БВС в зоне С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Фиксация нарушений -  Чтобы </a:t>
            </a:r>
            <a:r>
              <a:rPr lang="ru-RU" sz="1200" b="0" i="0" u="none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штрафовать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контролировать соблюдение законодательства...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КОНТРОЛИРУЮЩИЕ ОРГАНЫ: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БВС: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защита от "дурака"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облегченный доступ в ВП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безопасность выполнения операций при повышающейся плотности воздушного движения БВС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выполнение задач в классе С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ПВС: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пилот ПВС будет осведомлен об обстановке и система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RUTM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 ему бесконфликтное (приоритетное по отношению к БВС) выполнение своего плана полета, ему не придется выполнять для этого каких-либо действий)  (никаких слов про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EFB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т.д.)</a:t>
            </a:r>
          </a:p>
          <a:p>
            <a:pPr marL="171450" indent="-171450">
              <a:buFontTx/>
              <a:buChar char="-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экономия воздушного пространства (гибкое использование ВП) – как в пространстве так и во времени</a:t>
            </a:r>
          </a:p>
          <a:p>
            <a:pPr marL="171450" indent="-171450">
              <a:buFontTx/>
              <a:buChar char="-"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86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архитектуру: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архитектура делится на  Наземную часть + связь с ГК + бортовой сегмент + НСУ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НСУ это дублирующий канал управления в дополнение к УБМ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3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реализуем в РУТМ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(записано голосом)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н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аших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нацелены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первую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очередь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участников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движения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несе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грегированном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воздушном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пространстве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авиации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идут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объединяемых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счёт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единую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картину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этого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пилота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пилотируемый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авиация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сетецентрической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подходу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ориентирован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интегрировать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другими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бортовой модуль или НСУ: 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Производители применяют свои стандарты, мы унифицируем обмен данными между всеми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НСУ пока что не поддерживает режим реального времени, никто из разработчиков аналогичных решений не может обеспечить выполнение сервисов реального времени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бортового модуля обеспечивает ГК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ОрВД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доверенной информацией (данными) 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2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– земля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для пользователей (планирование и подача заявок,  ситуационная осведомленность, рекомендации системы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ВнП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первичный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деконфликтинг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ЕС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ОрВД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пространство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G/VLL.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 информации наблюдения для "классического УВД"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земле (для чего оно присутствует и что лучше решается на земле) Наземный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среднесрочные конфликты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6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 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может болтаться в воздухе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– борт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доступа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связь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навигация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 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Наблюдение</a:t>
            </a:r>
          </a:p>
          <a:p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Геофенсинг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геокейджинг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борту (скоординированное с землей или автономное)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отсутствии связи бортовой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работает как последний рубеж (когда конфликт начинается)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Земля - работает на упреждение, не доводя до конфликтов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подробное объяснение: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Бортовой модуль может обработать ограниченное количество ВС, и рассчитанный маневр в ближайшем будущем может приводить к новым потенциальным  конфликтам.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Наземный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 больше вычислительных возможностей и возможностей наблюдения (необорудованные ВС), поэтому на земле рассчитываются маневры с меньшей вероятностью приводящие к последующим потенциальным конфликтам. При наличии связи с землей бортовой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 "подчиниться" земле.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53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современной ситуации незащищенная система представляет собой заманчивую цель для злоумышленников.</a:t>
            </a:r>
          </a:p>
          <a:p>
            <a:r>
              <a:rPr lang="ru-RU" dirty="0"/>
              <a:t>… начиная от подмены идентификации заканчивая выдачей «ложных» команд …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Системе </a:t>
            </a:r>
            <a:r>
              <a:rPr lang="en-US" dirty="0"/>
              <a:t>RUTM </a:t>
            </a:r>
            <a:r>
              <a:rPr lang="ru-RU" dirty="0"/>
              <a:t> вопросам </a:t>
            </a:r>
            <a:r>
              <a:rPr lang="ru-RU" dirty="0" err="1"/>
              <a:t>кибербезопасности</a:t>
            </a:r>
            <a:r>
              <a:rPr lang="ru-RU" dirty="0"/>
              <a:t> уделяется должное внимание.</a:t>
            </a:r>
          </a:p>
          <a:p>
            <a:endParaRPr lang="ru-RU" dirty="0"/>
          </a:p>
          <a:p>
            <a:r>
              <a:rPr lang="ru-RU" dirty="0"/>
              <a:t>Используется многоуровневая система защиты каналов передачи данных которая позволяет создать доверенную среду передачи информации, что в свою очередь формирует легитимный источник данных наблюдения.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8B34ED-4CDD-41C9-90F7-D768D5559A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8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6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rtlCol="0"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361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rtlCol="0" anchor="ctr"/>
          <a:lstStyle>
            <a:lvl1pPr algn="l">
              <a:defRPr sz="60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776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217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rtlCol="0" anchor="ctr">
            <a:noAutofit/>
          </a:bodyPr>
          <a:lstStyle>
            <a:lvl1pPr algn="l">
              <a:defRPr sz="3600" spc="300"/>
            </a:lvl1pPr>
          </a:lstStyle>
          <a:p>
            <a:pPr rtl="0"/>
            <a:r>
              <a:rPr lang="ru-RU" noProof="0"/>
              <a:t>ОБРАЗЕЦ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 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0581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0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72CC-F9B8-4087-88A1-C1EFB3E95BB6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51ED-D4C4-44EB-A686-985529315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1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5.jpeg"/><Relationship Id="rId4" Type="http://schemas.openxmlformats.org/officeDocument/2006/relationships/hyperlink" Target="mailto:info@astra-jsc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6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18509"/>
          <a:stretch/>
        </p:blipFill>
        <p:spPr>
          <a:xfrm>
            <a:off x="0" y="870017"/>
            <a:ext cx="12192000" cy="5987983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37" y="2137494"/>
            <a:ext cx="10699926" cy="1843955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4000" dirty="0">
                <a:latin typeface="Franklin Gothic Book" panose="020B0503020102020204" pitchFamily="34" charset="0"/>
              </a:rPr>
              <a:t>Создание системы информационного обеспечения полетов БВС</a:t>
            </a:r>
            <a:br>
              <a:rPr lang="ru-RU" sz="4000" dirty="0">
                <a:latin typeface="Franklin Gothic Book" panose="020B0503020102020204" pitchFamily="34" charset="0"/>
              </a:rPr>
            </a:br>
            <a:r>
              <a:rPr lang="ru-RU" sz="4000" dirty="0">
                <a:latin typeface="Franklin Gothic Book" panose="020B0503020102020204" pitchFamily="34" charset="0"/>
              </a:rPr>
              <a:t/>
            </a:r>
            <a:br>
              <a:rPr lang="ru-RU" sz="4000" dirty="0">
                <a:latin typeface="Franklin Gothic Book" panose="020B0503020102020204" pitchFamily="34" charset="0"/>
              </a:rPr>
            </a:br>
            <a:r>
              <a:rPr lang="en-US" sz="4000" dirty="0">
                <a:latin typeface="Franklin Gothic Book" panose="020B0503020102020204" pitchFamily="34" charset="0"/>
              </a:rPr>
              <a:t>RUTM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11049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953" y="6276152"/>
            <a:ext cx="6349047" cy="581846"/>
          </a:xfrm>
        </p:spPr>
        <p:txBody>
          <a:bodyPr rtlCol="0">
            <a:normAutofit fontScale="85000" lnSpcReduction="10000"/>
          </a:bodyPr>
          <a:lstStyle/>
          <a:p>
            <a:pPr lvl="1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Докладчик: руководитель проекта Михаил Игоревич Липатов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294" y="0"/>
            <a:ext cx="2322706" cy="110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7"/>
            <a:ext cx="2085975" cy="10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МАКЕТЫ СИСТЕМЫ </a:t>
            </a:r>
            <a:r>
              <a:rPr lang="en-US" sz="2400" dirty="0">
                <a:latin typeface="+mn-lt"/>
              </a:rPr>
              <a:t>RUTM</a:t>
            </a:r>
            <a:r>
              <a:rPr lang="ru-RU" sz="2400" dirty="0">
                <a:latin typeface="+mn-lt"/>
              </a:rPr>
              <a:t>1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3892731"/>
            <a:ext cx="5491390" cy="240012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72862" y="2919375"/>
            <a:ext cx="3223520" cy="320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Блок-схема макета системы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862" y="895784"/>
            <a:ext cx="6308718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Состав макета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: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endParaRPr lang="en-US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Приложения регистрации и планирования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Макет подсистемы GBDAA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Ситуационный индикатор (макет)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3282" y="1384913"/>
            <a:ext cx="6308718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Трехмерный индикатор контролера ИВП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DAA-индикатор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3" r="5912" b="13373"/>
          <a:stretch/>
        </p:blipFill>
        <p:spPr>
          <a:xfrm>
            <a:off x="5997011" y="2959447"/>
            <a:ext cx="5820520" cy="34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692458"/>
            <a:ext cx="1145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22" name="Объект 2">
            <a:extLst>
              <a:ext uri="{FF2B5EF4-FFF2-40B4-BE49-F238E27FC236}">
                <a16:creationId xmlns:a16="http://schemas.microsoft.com/office/drawing/2014/main" id="{F5AB5109-384B-4FA7-925A-DE43DB518E97}"/>
              </a:ext>
            </a:extLst>
          </p:cNvPr>
          <p:cNvSpPr txBox="1">
            <a:spLocks/>
          </p:cNvSpPr>
          <p:nvPr/>
        </p:nvSpPr>
        <p:spPr>
          <a:xfrm>
            <a:off x="5094129" y="4825198"/>
            <a:ext cx="3715470" cy="2453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"/>
          <a:stretch/>
        </p:blipFill>
        <p:spPr>
          <a:xfrm>
            <a:off x="0" y="692456"/>
            <a:ext cx="12195544" cy="6165543"/>
          </a:xfrm>
          <a:prstGeom prst="rect">
            <a:avLst/>
          </a:prstGeom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ACBC704-400B-A04C-921A-A3FC2FFAE1F6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ПЕРСПЕКТИВЫ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071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5" r="25913"/>
          <a:stretch/>
        </p:blipFill>
        <p:spPr>
          <a:xfrm>
            <a:off x="-63537" y="0"/>
            <a:ext cx="4429103" cy="6846932"/>
          </a:xfrm>
        </p:spPr>
      </p:pic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65118" y="11068"/>
            <a:ext cx="4430684" cy="68469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67925" y="6468303"/>
            <a:ext cx="1600200" cy="294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85463" y="2363135"/>
            <a:ext cx="6982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Акционерное общество «Аэронавигационные спутниковые технологии и разработки в авиации»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Адрес: 127015, г. Москва, ул. Большая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Новодмитровская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д.12 стр.15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Телефон:	(495) 280-16-83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Электронная почта: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info@astra-jsc.com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5636" y="1315168"/>
            <a:ext cx="577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СПАСИБО ЗА ВНИМАНИЕ!</a:t>
            </a:r>
            <a:endParaRPr lang="en-US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31" y="4457543"/>
            <a:ext cx="4048125" cy="21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6710225" y="1"/>
            <a:ext cx="5481773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ИНФРАСТРУКТУРА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7611" r="2214" b="11103"/>
          <a:stretch/>
        </p:blipFill>
        <p:spPr>
          <a:xfrm>
            <a:off x="5658902" y="2190750"/>
            <a:ext cx="6533097" cy="417195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401265" y="1413124"/>
            <a:ext cx="556272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Инфраструктура обмена данными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RUTM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-3622" r="7697" b="8316"/>
          <a:stretch/>
        </p:blipFill>
        <p:spPr>
          <a:xfrm>
            <a:off x="-36095" y="-276726"/>
            <a:ext cx="6809874" cy="717082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9" name="Прямоугольник 19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9737"/>
            <a:ext cx="6710226" cy="6912754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424815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48150 w 6086475"/>
              <a:gd name="connsiteY2" fmla="*/ 6867524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  <a:gd name="connsiteX0" fmla="*/ 0 w 6086475"/>
              <a:gd name="connsiteY0" fmla="*/ 9525 h 6940973"/>
              <a:gd name="connsiteX1" fmla="*/ 6086475 w 6086475"/>
              <a:gd name="connsiteY1" fmla="*/ 0 h 6940973"/>
              <a:gd name="connsiteX2" fmla="*/ 3742204 w 6086475"/>
              <a:gd name="connsiteY2" fmla="*/ 6940973 h 6940973"/>
              <a:gd name="connsiteX3" fmla="*/ 0 w 6086475"/>
              <a:gd name="connsiteY3" fmla="*/ 6867524 h 6940973"/>
              <a:gd name="connsiteX4" fmla="*/ 0 w 6086475"/>
              <a:gd name="connsiteY4" fmla="*/ 9525 h 6940973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99478 w 6086475"/>
              <a:gd name="connsiteY2" fmla="*/ 6854349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  <a:gd name="connsiteX0" fmla="*/ 0 w 6134242"/>
              <a:gd name="connsiteY0" fmla="*/ 18188 h 6876187"/>
              <a:gd name="connsiteX1" fmla="*/ 6134242 w 6134242"/>
              <a:gd name="connsiteY1" fmla="*/ 0 h 6876187"/>
              <a:gd name="connsiteX2" fmla="*/ 4299478 w 6134242"/>
              <a:gd name="connsiteY2" fmla="*/ 6863012 h 6876187"/>
              <a:gd name="connsiteX3" fmla="*/ 0 w 6134242"/>
              <a:gd name="connsiteY3" fmla="*/ 6876187 h 6876187"/>
              <a:gd name="connsiteX4" fmla="*/ 0 w 6134242"/>
              <a:gd name="connsiteY4" fmla="*/ 18188 h 68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242" h="6876187">
                <a:moveTo>
                  <a:pt x="0" y="18188"/>
                </a:moveTo>
                <a:lnTo>
                  <a:pt x="6134242" y="0"/>
                </a:lnTo>
                <a:lnTo>
                  <a:pt x="4299478" y="6863012"/>
                </a:lnTo>
                <a:lnTo>
                  <a:pt x="0" y="6876187"/>
                </a:lnTo>
                <a:lnTo>
                  <a:pt x="0" y="18188"/>
                </a:lnTo>
                <a:close/>
              </a:path>
            </a:pathLst>
          </a:cu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5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26DF9FD-3135-4E98-97B0-A456E08905B0}"/>
              </a:ext>
            </a:extLst>
          </p:cNvPr>
          <p:cNvGrpSpPr/>
          <p:nvPr/>
        </p:nvGrpSpPr>
        <p:grpSpPr>
          <a:xfrm>
            <a:off x="372862" y="1695450"/>
            <a:ext cx="11632706" cy="4921510"/>
            <a:chOff x="507993" y="2151805"/>
            <a:chExt cx="10662515" cy="4357956"/>
          </a:xfrm>
        </p:grpSpPr>
        <p:graphicFrame>
          <p:nvGraphicFramePr>
            <p:cNvPr id="15" name="Схема 14">
              <a:extLst>
                <a:ext uri="{FF2B5EF4-FFF2-40B4-BE49-F238E27FC236}">
                  <a16:creationId xmlns:a16="http://schemas.microsoft.com/office/drawing/2014/main" id="{314B1140-7421-41F3-A45B-88708D2C833D}"/>
                </a:ext>
              </a:extLst>
            </p:cNvPr>
            <p:cNvGraphicFramePr/>
            <p:nvPr/>
          </p:nvGraphicFramePr>
          <p:xfrm>
            <a:off x="507993" y="3832272"/>
            <a:ext cx="3756058" cy="26774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Скругленный прямоугольник 13">
              <a:extLst>
                <a:ext uri="{FF2B5EF4-FFF2-40B4-BE49-F238E27FC236}">
                  <a16:creationId xmlns:a16="http://schemas.microsoft.com/office/drawing/2014/main" id="{029FE03B-F4C3-4F44-B5D9-0833B2850D35}"/>
                </a:ext>
              </a:extLst>
            </p:cNvPr>
            <p:cNvSpPr/>
            <p:nvPr/>
          </p:nvSpPr>
          <p:spPr>
            <a:xfrm>
              <a:off x="6622062" y="2151805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EA8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Регистратор полетных данных</a:t>
              </a:r>
              <a:r>
                <a:rPr lang="en-US" sz="1100" dirty="0"/>
                <a:t> </a:t>
              </a:r>
              <a:r>
                <a:rPr lang="ru-RU" sz="1100" dirty="0"/>
                <a:t>«Черный ящик»</a:t>
              </a:r>
            </a:p>
          </p:txBody>
        </p:sp>
        <p:sp>
          <p:nvSpPr>
            <p:cNvPr id="18" name="Скругленный прямоугольник 14">
              <a:extLst>
                <a:ext uri="{FF2B5EF4-FFF2-40B4-BE49-F238E27FC236}">
                  <a16:creationId xmlns:a16="http://schemas.microsoft.com/office/drawing/2014/main" id="{16270DA9-F751-4DAE-9863-A044CBF2E129}"/>
                </a:ext>
              </a:extLst>
            </p:cNvPr>
            <p:cNvSpPr/>
            <p:nvPr/>
          </p:nvSpPr>
          <p:spPr>
            <a:xfrm>
              <a:off x="4769040" y="3356218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Концентратор полетных данных</a:t>
              </a:r>
              <a:br>
                <a:rPr lang="ru-RU" sz="1100" dirty="0"/>
              </a:br>
              <a:endParaRPr lang="ru-RU" sz="1100" dirty="0"/>
            </a:p>
          </p:txBody>
        </p:sp>
        <p:sp>
          <p:nvSpPr>
            <p:cNvPr id="20" name="Скругленный прямоугольник 15">
              <a:extLst>
                <a:ext uri="{FF2B5EF4-FFF2-40B4-BE49-F238E27FC236}">
                  <a16:creationId xmlns:a16="http://schemas.microsoft.com/office/drawing/2014/main" id="{546C9475-14D2-4B00-8D6B-485C0AAF3582}"/>
                </a:ext>
              </a:extLst>
            </p:cNvPr>
            <p:cNvSpPr/>
            <p:nvPr/>
          </p:nvSpPr>
          <p:spPr>
            <a:xfrm>
              <a:off x="6622064" y="3356218"/>
              <a:ext cx="1348033" cy="744718"/>
            </a:xfrm>
            <a:prstGeom prst="roundRect">
              <a:avLst>
                <a:gd name="adj" fmla="val 147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Анализ полетных данных в режиме реального времени</a:t>
              </a:r>
            </a:p>
          </p:txBody>
        </p:sp>
        <p:sp>
          <p:nvSpPr>
            <p:cNvPr id="21" name="Скругленный прямоугольник 16">
              <a:extLst>
                <a:ext uri="{FF2B5EF4-FFF2-40B4-BE49-F238E27FC236}">
                  <a16:creationId xmlns:a16="http://schemas.microsoft.com/office/drawing/2014/main" id="{1862E29C-DA7B-487B-BFB5-2244E7ECBEC6}"/>
                </a:ext>
              </a:extLst>
            </p:cNvPr>
            <p:cNvSpPr/>
            <p:nvPr/>
          </p:nvSpPr>
          <p:spPr>
            <a:xfrm>
              <a:off x="9822475" y="3356218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Роутер коротких текстовых сообщений</a:t>
              </a:r>
            </a:p>
          </p:txBody>
        </p:sp>
        <p:sp>
          <p:nvSpPr>
            <p:cNvPr id="22" name="Скругленный прямоугольник 17">
              <a:extLst>
                <a:ext uri="{FF2B5EF4-FFF2-40B4-BE49-F238E27FC236}">
                  <a16:creationId xmlns:a16="http://schemas.microsoft.com/office/drawing/2014/main" id="{CFB3513D-260E-4892-9472-15D5AF8728CA}"/>
                </a:ext>
              </a:extLst>
            </p:cNvPr>
            <p:cNvSpPr/>
            <p:nvPr/>
          </p:nvSpPr>
          <p:spPr>
            <a:xfrm>
              <a:off x="6622063" y="4560630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 w="28575">
              <a:solidFill>
                <a:srgbClr val="EA85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Дополнительный регистратор полетных данных (</a:t>
              </a:r>
              <a:r>
                <a:rPr lang="en-US" sz="1100" dirty="0"/>
                <a:t>QAR)</a:t>
              </a:r>
              <a:endParaRPr lang="ru-RU" sz="1100" dirty="0"/>
            </a:p>
          </p:txBody>
        </p:sp>
        <p:sp>
          <p:nvSpPr>
            <p:cNvPr id="23" name="Скругленный прямоугольник 18">
              <a:extLst>
                <a:ext uri="{FF2B5EF4-FFF2-40B4-BE49-F238E27FC236}">
                  <a16:creationId xmlns:a16="http://schemas.microsoft.com/office/drawing/2014/main" id="{D150D787-B9F0-45A6-80E0-294FFDA9E50C}"/>
                </a:ext>
              </a:extLst>
            </p:cNvPr>
            <p:cNvSpPr/>
            <p:nvPr/>
          </p:nvSpPr>
          <p:spPr>
            <a:xfrm>
              <a:off x="6622063" y="5765043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Бортовой  сервер</a:t>
              </a:r>
            </a:p>
          </p:txBody>
        </p:sp>
        <p:sp>
          <p:nvSpPr>
            <p:cNvPr id="24" name="Скругленный прямоугольник 19">
              <a:extLst>
                <a:ext uri="{FF2B5EF4-FFF2-40B4-BE49-F238E27FC236}">
                  <a16:creationId xmlns:a16="http://schemas.microsoft.com/office/drawing/2014/main" id="{200F577D-DD39-407C-A5A1-29EB61836800}"/>
                </a:ext>
              </a:extLst>
            </p:cNvPr>
            <p:cNvSpPr/>
            <p:nvPr/>
          </p:nvSpPr>
          <p:spPr>
            <a:xfrm>
              <a:off x="9822475" y="5765043"/>
              <a:ext cx="1348033" cy="744718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Наземная линия передачи данных аэропорта</a:t>
              </a:r>
            </a:p>
          </p:txBody>
        </p:sp>
        <p:sp>
          <p:nvSpPr>
            <p:cNvPr id="25" name="Скругленный прямоугольник 20">
              <a:extLst>
                <a:ext uri="{FF2B5EF4-FFF2-40B4-BE49-F238E27FC236}">
                  <a16:creationId xmlns:a16="http://schemas.microsoft.com/office/drawing/2014/main" id="{B7259882-97F3-456F-971E-C60B1F30D4D5}"/>
                </a:ext>
              </a:extLst>
            </p:cNvPr>
            <p:cNvSpPr/>
            <p:nvPr/>
          </p:nvSpPr>
          <p:spPr>
            <a:xfrm>
              <a:off x="9822475" y="5353680"/>
              <a:ext cx="1348033" cy="383082"/>
            </a:xfrm>
            <a:prstGeom prst="roundRect">
              <a:avLst>
                <a:gd name="adj" fmla="val 0"/>
              </a:avLst>
            </a:prstGeom>
            <a:solidFill>
              <a:srgbClr val="EA8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Предполетная передача данных</a:t>
              </a:r>
            </a:p>
          </p:txBody>
        </p:sp>
        <p:sp>
          <p:nvSpPr>
            <p:cNvPr id="26" name="Скругленный прямоугольник 21">
              <a:extLst>
                <a:ext uri="{FF2B5EF4-FFF2-40B4-BE49-F238E27FC236}">
                  <a16:creationId xmlns:a16="http://schemas.microsoft.com/office/drawing/2014/main" id="{759E99DE-131A-4629-904A-DD401D179625}"/>
                </a:ext>
              </a:extLst>
            </p:cNvPr>
            <p:cNvSpPr/>
            <p:nvPr/>
          </p:nvSpPr>
          <p:spPr>
            <a:xfrm>
              <a:off x="8222269" y="6047431"/>
              <a:ext cx="1348033" cy="179941"/>
            </a:xfrm>
            <a:prstGeom prst="roundRect">
              <a:avLst>
                <a:gd name="adj" fmla="val 0"/>
              </a:avLst>
            </a:prstGeom>
            <a:solidFill>
              <a:srgbClr val="EA8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Полетные данные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E74922E-4AF9-4D1C-B41F-74DE8573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0518" y="2566428"/>
              <a:ext cx="559990" cy="6980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CF85C1F-B394-4324-8B63-D22EFBE9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06539">
              <a:off x="9864318" y="2642833"/>
              <a:ext cx="623211" cy="62321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2E15DE0-728A-42E2-A14B-24762D5D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496" y="4607332"/>
              <a:ext cx="559990" cy="698016"/>
            </a:xfrm>
            <a:prstGeom prst="rect">
              <a:avLst/>
            </a:prstGeom>
          </p:spPr>
        </p:pic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330803BB-C8F9-4400-B4FE-3F6041655427}"/>
                </a:ext>
              </a:extLst>
            </p:cNvPr>
            <p:cNvCxnSpPr>
              <a:stCxn id="16" idx="1"/>
            </p:cNvCxnSpPr>
            <p:nvPr/>
          </p:nvCxnSpPr>
          <p:spPr>
            <a:xfrm flipH="1">
              <a:off x="5439266" y="2524164"/>
              <a:ext cx="1182796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5E3599A-034F-46DA-8B83-6B24087E7FAD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5439266" y="2521476"/>
              <a:ext cx="3791" cy="8347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C84094E3-346E-4C53-BA99-1CB2FCC3A374}"/>
                </a:ext>
              </a:extLst>
            </p:cNvPr>
            <p:cNvCxnSpPr>
              <a:stCxn id="20" idx="1"/>
              <a:endCxn id="18" idx="3"/>
            </p:cNvCxnSpPr>
            <p:nvPr/>
          </p:nvCxnSpPr>
          <p:spPr>
            <a:xfrm flipH="1">
              <a:off x="6117073" y="3728577"/>
              <a:ext cx="504991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25CCB672-59EE-4FA8-ABEE-6CC3E0F5DD45}"/>
                </a:ext>
              </a:extLst>
            </p:cNvPr>
            <p:cNvCxnSpPr>
              <a:stCxn id="21" idx="1"/>
              <a:endCxn id="20" idx="3"/>
            </p:cNvCxnSpPr>
            <p:nvPr/>
          </p:nvCxnSpPr>
          <p:spPr>
            <a:xfrm flipH="1">
              <a:off x="7970097" y="3728577"/>
              <a:ext cx="1852378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981C1E6D-DDF9-4E2B-8EB1-1CD4C21C399C}"/>
                </a:ext>
              </a:extLst>
            </p:cNvPr>
            <p:cNvCxnSpPr>
              <a:stCxn id="20" idx="2"/>
              <a:endCxn id="22" idx="0"/>
            </p:cNvCxnSpPr>
            <p:nvPr/>
          </p:nvCxnSpPr>
          <p:spPr>
            <a:xfrm flipH="1">
              <a:off x="7296080" y="4100936"/>
              <a:ext cx="1" cy="459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231CB443-7B67-47A4-928F-8ED483CF0AF2}"/>
                </a:ext>
              </a:extLst>
            </p:cNvPr>
            <p:cNvCxnSpPr/>
            <p:nvPr/>
          </p:nvCxnSpPr>
          <p:spPr>
            <a:xfrm flipH="1">
              <a:off x="7296077" y="5315374"/>
              <a:ext cx="1" cy="459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7F480A6-E960-4DC2-ABE9-0902A525E89F}"/>
                </a:ext>
              </a:extLst>
            </p:cNvPr>
            <p:cNvCxnSpPr>
              <a:stCxn id="23" idx="3"/>
              <a:endCxn id="26" idx="1"/>
            </p:cNvCxnSpPr>
            <p:nvPr/>
          </p:nvCxnSpPr>
          <p:spPr>
            <a:xfrm>
              <a:off x="7970096" y="6137402"/>
              <a:ext cx="252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8165B2ED-933F-43E5-9BA2-F44865C9298A}"/>
                </a:ext>
              </a:extLst>
            </p:cNvPr>
            <p:cNvCxnSpPr>
              <a:stCxn id="26" idx="3"/>
              <a:endCxn id="24" idx="1"/>
            </p:cNvCxnSpPr>
            <p:nvPr/>
          </p:nvCxnSpPr>
          <p:spPr>
            <a:xfrm>
              <a:off x="9570302" y="6137402"/>
              <a:ext cx="2521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F3A4F0E5-169D-427F-8E94-1463082AB2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314" y="3736150"/>
              <a:ext cx="19217" cy="2589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209760D3-AFD2-4EF9-9A81-FF58C9ED546A}"/>
                </a:ext>
              </a:extLst>
            </p:cNvPr>
            <p:cNvCxnSpPr/>
            <p:nvPr/>
          </p:nvCxnSpPr>
          <p:spPr>
            <a:xfrm>
              <a:off x="1277380" y="4047186"/>
              <a:ext cx="92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7904B1D-4982-475E-B2F7-731F97AB3CD8}"/>
                </a:ext>
              </a:extLst>
            </p:cNvPr>
            <p:cNvCxnSpPr/>
            <p:nvPr/>
          </p:nvCxnSpPr>
          <p:spPr>
            <a:xfrm>
              <a:off x="1277380" y="4607332"/>
              <a:ext cx="92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366F819-46E1-41AB-A7E3-A02ED724F0D0}"/>
                </a:ext>
              </a:extLst>
            </p:cNvPr>
            <p:cNvCxnSpPr/>
            <p:nvPr/>
          </p:nvCxnSpPr>
          <p:spPr>
            <a:xfrm>
              <a:off x="1277380" y="5171016"/>
              <a:ext cx="92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96BAC73-A069-414B-B6A0-36729CEAC2C6}"/>
                </a:ext>
              </a:extLst>
            </p:cNvPr>
            <p:cNvCxnSpPr/>
            <p:nvPr/>
          </p:nvCxnSpPr>
          <p:spPr>
            <a:xfrm>
              <a:off x="1255361" y="5736762"/>
              <a:ext cx="11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ECAE8C4-D246-4A55-A7B8-5AFA29B7CBE9}"/>
                </a:ext>
              </a:extLst>
            </p:cNvPr>
            <p:cNvCxnSpPr/>
            <p:nvPr/>
          </p:nvCxnSpPr>
          <p:spPr>
            <a:xfrm>
              <a:off x="1277380" y="6317443"/>
              <a:ext cx="98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0B3EEEE7-A70A-4895-9F71-9CCD38D488A3}"/>
                </a:ext>
              </a:extLst>
            </p:cNvPr>
            <p:cNvCxnSpPr>
              <a:cxnSpLocks/>
            </p:cNvCxnSpPr>
            <p:nvPr/>
          </p:nvCxnSpPr>
          <p:spPr>
            <a:xfrm>
              <a:off x="2381120" y="4047186"/>
              <a:ext cx="1" cy="2270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9F58FBC-9E02-48D1-9D56-B4F24C222052}"/>
                </a:ext>
              </a:extLst>
            </p:cNvPr>
            <p:cNvCxnSpPr/>
            <p:nvPr/>
          </p:nvCxnSpPr>
          <p:spPr>
            <a:xfrm>
              <a:off x="2249170" y="4047186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942A77F1-C21C-4FFF-B41B-6DFBFF6DFFD4}"/>
                </a:ext>
              </a:extLst>
            </p:cNvPr>
            <p:cNvCxnSpPr/>
            <p:nvPr/>
          </p:nvCxnSpPr>
          <p:spPr>
            <a:xfrm>
              <a:off x="2249170" y="4610292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308BF912-FEB5-4D2D-B239-04EF507DBA91}"/>
                </a:ext>
              </a:extLst>
            </p:cNvPr>
            <p:cNvCxnSpPr/>
            <p:nvPr/>
          </p:nvCxnSpPr>
          <p:spPr>
            <a:xfrm>
              <a:off x="2242818" y="5163073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44035B5C-4216-4DBB-B444-3CED92EF71E8}"/>
                </a:ext>
              </a:extLst>
            </p:cNvPr>
            <p:cNvCxnSpPr/>
            <p:nvPr/>
          </p:nvCxnSpPr>
          <p:spPr>
            <a:xfrm>
              <a:off x="2247318" y="5728819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65643D38-3788-4045-890C-F0293486FF28}"/>
                </a:ext>
              </a:extLst>
            </p:cNvPr>
            <p:cNvCxnSpPr>
              <a:cxnSpLocks/>
            </p:cNvCxnSpPr>
            <p:nvPr/>
          </p:nvCxnSpPr>
          <p:spPr>
            <a:xfrm>
              <a:off x="3373073" y="4047186"/>
              <a:ext cx="1853" cy="2270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01C2DA2C-6292-4CCC-B12E-42020E3C71E3}"/>
                </a:ext>
              </a:extLst>
            </p:cNvPr>
            <p:cNvCxnSpPr/>
            <p:nvPr/>
          </p:nvCxnSpPr>
          <p:spPr>
            <a:xfrm>
              <a:off x="3242976" y="4047186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49E40E2D-6885-49D9-A7C7-92E71C98A0F7}"/>
                </a:ext>
              </a:extLst>
            </p:cNvPr>
            <p:cNvCxnSpPr/>
            <p:nvPr/>
          </p:nvCxnSpPr>
          <p:spPr>
            <a:xfrm>
              <a:off x="3242976" y="4610292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401DA841-9801-4A12-A413-1DDC6C96E2D7}"/>
                </a:ext>
              </a:extLst>
            </p:cNvPr>
            <p:cNvCxnSpPr/>
            <p:nvPr/>
          </p:nvCxnSpPr>
          <p:spPr>
            <a:xfrm>
              <a:off x="3236624" y="5163073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AE548AED-1E6D-46DD-A711-E9B601AE675D}"/>
                </a:ext>
              </a:extLst>
            </p:cNvPr>
            <p:cNvCxnSpPr/>
            <p:nvPr/>
          </p:nvCxnSpPr>
          <p:spPr>
            <a:xfrm>
              <a:off x="3241124" y="5728819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9A3E1054-4210-4ABD-AD62-FEEB334A29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0968" y="4047186"/>
              <a:ext cx="5497" cy="2270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F4A1AAAE-8F4D-4824-882E-428C1F624812}"/>
                </a:ext>
              </a:extLst>
            </p:cNvPr>
            <p:cNvCxnSpPr/>
            <p:nvPr/>
          </p:nvCxnSpPr>
          <p:spPr>
            <a:xfrm>
              <a:off x="4209017" y="4047186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B97D7F9A-A03B-4201-AD89-0A6A47330CCD}"/>
                </a:ext>
              </a:extLst>
            </p:cNvPr>
            <p:cNvCxnSpPr/>
            <p:nvPr/>
          </p:nvCxnSpPr>
          <p:spPr>
            <a:xfrm>
              <a:off x="4209017" y="4610292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0E0E2804-600A-4E16-89D4-657011E26BFE}"/>
                </a:ext>
              </a:extLst>
            </p:cNvPr>
            <p:cNvCxnSpPr/>
            <p:nvPr/>
          </p:nvCxnSpPr>
          <p:spPr>
            <a:xfrm>
              <a:off x="4202665" y="5163073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D8AB27C8-1C14-470B-BBC2-1A6ECBD313A4}"/>
                </a:ext>
              </a:extLst>
            </p:cNvPr>
            <p:cNvCxnSpPr/>
            <p:nvPr/>
          </p:nvCxnSpPr>
          <p:spPr>
            <a:xfrm>
              <a:off x="4207165" y="5728819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F7793BDE-BFA1-458D-B3AB-3EEC83AF45AE}"/>
                </a:ext>
              </a:extLst>
            </p:cNvPr>
            <p:cNvCxnSpPr/>
            <p:nvPr/>
          </p:nvCxnSpPr>
          <p:spPr>
            <a:xfrm>
              <a:off x="2246973" y="6325386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8768C777-F078-46FC-87FD-D0DD5A0FEAD3}"/>
                </a:ext>
              </a:extLst>
            </p:cNvPr>
            <p:cNvCxnSpPr/>
            <p:nvPr/>
          </p:nvCxnSpPr>
          <p:spPr>
            <a:xfrm>
              <a:off x="3236624" y="6317443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AB45DD80-0812-4697-81AF-52C29F2C612D}"/>
                </a:ext>
              </a:extLst>
            </p:cNvPr>
            <p:cNvCxnSpPr/>
            <p:nvPr/>
          </p:nvCxnSpPr>
          <p:spPr>
            <a:xfrm>
              <a:off x="4220015" y="6317443"/>
              <a:ext cx="1319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69ADAA82-C2D3-431C-A2C6-D82D69072E55}"/>
                </a:ext>
              </a:extLst>
            </p:cNvPr>
            <p:cNvCxnSpPr/>
            <p:nvPr/>
          </p:nvCxnSpPr>
          <p:spPr>
            <a:xfrm flipH="1">
              <a:off x="1376312" y="3728577"/>
              <a:ext cx="3392731" cy="0"/>
            </a:xfrm>
            <a:prstGeom prst="straightConnector1">
              <a:avLst/>
            </a:prstGeom>
            <a:ln w="190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186431" y="75352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ПРИНЦИПЫ РАЗРАБОТКИ ЛЕТАТЕЛЬНЫХ АПППАРАТОВ НОВОГО ТИПА</a:t>
            </a:r>
            <a:endParaRPr 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4A5CAD-5629-4B3A-87BD-95E72798EE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8" b="90041" l="5556" r="94176">
                        <a14:foregroundMark x1="50896" y1="21024" x2="50896" y2="21024"/>
                        <a14:foregroundMark x1="48208" y1="17566" x2="48208" y2="17566"/>
                        <a14:foregroundMark x1="75090" y1="27109" x2="75090" y2="27109"/>
                        <a14:foregroundMark x1="75090" y1="27524" x2="75090" y2="27524"/>
                        <a14:foregroundMark x1="57706" y1="74274" x2="57706" y2="74274"/>
                        <a14:foregroundMark x1="59319" y1="73029" x2="47133" y2="68880"/>
                        <a14:foregroundMark x1="47133" y1="68880" x2="57168" y2="74136"/>
                        <a14:foregroundMark x1="49373" y1="75242" x2="52151" y2="78285"/>
                        <a14:foregroundMark x1="42921" y1="73582" x2="54480" y2="80913"/>
                        <a14:foregroundMark x1="54480" y1="80913" x2="52599" y2="66252"/>
                        <a14:foregroundMark x1="63710" y1="70816" x2="55824" y2="69018"/>
                        <a14:foregroundMark x1="63710" y1="76902" x2="51792" y2="81881"/>
                        <a14:foregroundMark x1="51792" y1="81881" x2="42025" y2="79391"/>
                        <a14:foregroundMark x1="41039" y1="79253" x2="40950" y2="77732"/>
                        <a14:foregroundMark x1="37545" y1="75104" x2="37545" y2="75104"/>
                        <a14:foregroundMark x1="37545" y1="75104" x2="37545" y2="73859"/>
                        <a14:foregroundMark x1="83781" y1="40111" x2="85036" y2="42877"/>
                        <a14:foregroundMark x1="85036" y1="42877" x2="72849" y2="40526"/>
                        <a14:foregroundMark x1="72849" y1="40526" x2="85753" y2="44122"/>
                        <a14:foregroundMark x1="85753" y1="44122" x2="81541" y2="37206"/>
                        <a14:foregroundMark x1="78763" y1="46196" x2="90681" y2="39557"/>
                        <a14:foregroundMark x1="90681" y1="39557" x2="78405" y2="33610"/>
                        <a14:foregroundMark x1="78405" y1="33610" x2="81004" y2="42324"/>
                        <a14:foregroundMark x1="78763" y1="49378" x2="89875" y2="40387"/>
                        <a14:foregroundMark x1="89875" y1="40387" x2="88620" y2="34716"/>
                        <a14:foregroundMark x1="87097" y1="49931" x2="93548" y2="40941"/>
                        <a14:foregroundMark x1="76882" y1="48824" x2="71595" y2="48271"/>
                        <a14:foregroundMark x1="69982" y1="52835" x2="65591" y2="57400"/>
                        <a14:foregroundMark x1="75090" y1="54080" x2="87634" y2="52697"/>
                        <a14:foregroundMark x1="87634" y1="52697" x2="94265" y2="36515"/>
                        <a14:foregroundMark x1="94265" y1="36515" x2="94176" y2="36376"/>
                        <a14:foregroundMark x1="86022" y1="39696" x2="80376" y2="36238"/>
                        <a14:foregroundMark x1="82348" y1="36376" x2="83065" y2="28216"/>
                        <a14:foregroundMark x1="77867" y1="30014" x2="91039" y2="29184"/>
                        <a14:foregroundMark x1="91039" y1="29184" x2="92921" y2="30567"/>
                        <a14:foregroundMark x1="83065" y1="26971" x2="72939" y2="29046"/>
                        <a14:foregroundMark x1="63082" y1="21438" x2="53584" y2="17289"/>
                        <a14:foregroundMark x1="60842" y1="14385" x2="45609" y2="4426"/>
                        <a14:foregroundMark x1="50358" y1="27248" x2="42473" y2="29046"/>
                        <a14:foregroundMark x1="27509" y1="54495" x2="21326" y2="52282"/>
                        <a14:foregroundMark x1="20699" y1="62656" x2="13710" y2="62517"/>
                        <a14:foregroundMark x1="17025" y1="52282" x2="11201" y2="52420"/>
                        <a14:foregroundMark x1="9946" y1="51037" x2="7258" y2="54495"/>
                        <a14:foregroundMark x1="5645" y1="59474" x2="6631" y2="62517"/>
                        <a14:foregroundMark x1="19265" y1="72061" x2="12724" y2="71093"/>
                        <a14:foregroundMark x1="56183" y1="88243" x2="49821" y2="9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413" y="784166"/>
            <a:ext cx="4001734" cy="25925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CAECE7-C51F-455B-B590-4B375060CE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FF9A170-0195-43EF-8626-6A8CAB2B2CE9}"/>
              </a:ext>
            </a:extLst>
          </p:cNvPr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110494" y="4691623"/>
            <a:ext cx="3008053" cy="21620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14066" y="4677709"/>
            <a:ext cx="3008053" cy="21620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-4349" y="4689537"/>
            <a:ext cx="2900354" cy="21620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187AC42-A26E-3141-8CD7-925F4C19B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3125"/>
          <a:stretch/>
        </p:blipFill>
        <p:spPr>
          <a:xfrm>
            <a:off x="774613" y="720007"/>
            <a:ext cx="10558321" cy="39579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199911" y="4695911"/>
            <a:ext cx="3008053" cy="216208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Franklin Gothic Book" panose="020B0503020102020204" pitchFamily="34" charset="0"/>
              </a:rPr>
              <a:t>ПОЯВЛЕНИЕ НОВЫХ ТИПОВ ЛЕТАТЕЛЬНЫХ АППАРАТОВ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92458"/>
            <a:ext cx="1145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DF6FF8-6BAA-4E46-830B-3AE36DF75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8" b="90041" l="5556" r="94176">
                        <a14:foregroundMark x1="50896" y1="21024" x2="50896" y2="21024"/>
                        <a14:foregroundMark x1="48208" y1="17566" x2="48208" y2="17566"/>
                        <a14:foregroundMark x1="75090" y1="27109" x2="75090" y2="27109"/>
                        <a14:foregroundMark x1="75090" y1="27524" x2="75090" y2="27524"/>
                        <a14:foregroundMark x1="57706" y1="74274" x2="57706" y2="74274"/>
                        <a14:foregroundMark x1="59319" y1="73029" x2="47133" y2="68880"/>
                        <a14:foregroundMark x1="47133" y1="68880" x2="57168" y2="74136"/>
                        <a14:foregroundMark x1="49373" y1="75242" x2="52151" y2="78285"/>
                        <a14:foregroundMark x1="42921" y1="73582" x2="54480" y2="80913"/>
                        <a14:foregroundMark x1="54480" y1="80913" x2="52599" y2="66252"/>
                        <a14:foregroundMark x1="63710" y1="70816" x2="55824" y2="69018"/>
                        <a14:foregroundMark x1="63710" y1="76902" x2="51792" y2="81881"/>
                        <a14:foregroundMark x1="51792" y1="81881" x2="42025" y2="79391"/>
                        <a14:foregroundMark x1="41039" y1="79253" x2="40950" y2="77732"/>
                        <a14:foregroundMark x1="37545" y1="75104" x2="37545" y2="75104"/>
                        <a14:foregroundMark x1="37545" y1="75104" x2="37545" y2="73859"/>
                        <a14:foregroundMark x1="83781" y1="40111" x2="85036" y2="42877"/>
                        <a14:foregroundMark x1="85036" y1="42877" x2="72849" y2="40526"/>
                        <a14:foregroundMark x1="72849" y1="40526" x2="85753" y2="44122"/>
                        <a14:foregroundMark x1="85753" y1="44122" x2="81541" y2="37206"/>
                        <a14:foregroundMark x1="78763" y1="46196" x2="90681" y2="39557"/>
                        <a14:foregroundMark x1="90681" y1="39557" x2="78405" y2="33610"/>
                        <a14:foregroundMark x1="78405" y1="33610" x2="81004" y2="42324"/>
                        <a14:foregroundMark x1="78763" y1="49378" x2="89875" y2="40387"/>
                        <a14:foregroundMark x1="89875" y1="40387" x2="88620" y2="34716"/>
                        <a14:foregroundMark x1="87097" y1="49931" x2="93548" y2="40941"/>
                        <a14:foregroundMark x1="76882" y1="48824" x2="71595" y2="48271"/>
                        <a14:foregroundMark x1="69982" y1="52835" x2="65591" y2="57400"/>
                        <a14:foregroundMark x1="75090" y1="54080" x2="87634" y2="52697"/>
                        <a14:foregroundMark x1="87634" y1="52697" x2="94265" y2="36515"/>
                        <a14:foregroundMark x1="94265" y1="36515" x2="94176" y2="36376"/>
                        <a14:foregroundMark x1="86022" y1="39696" x2="80376" y2="36238"/>
                        <a14:foregroundMark x1="82348" y1="36376" x2="83065" y2="28216"/>
                        <a14:foregroundMark x1="77867" y1="30014" x2="91039" y2="29184"/>
                        <a14:foregroundMark x1="91039" y1="29184" x2="92921" y2="30567"/>
                        <a14:foregroundMark x1="83065" y1="26971" x2="72939" y2="29046"/>
                        <a14:foregroundMark x1="63082" y1="21438" x2="53584" y2="17289"/>
                        <a14:foregroundMark x1="60842" y1="14385" x2="45609" y2="4426"/>
                        <a14:foregroundMark x1="50358" y1="27248" x2="42473" y2="29046"/>
                        <a14:foregroundMark x1="27509" y1="54495" x2="21326" y2="52282"/>
                        <a14:foregroundMark x1="20699" y1="62656" x2="13710" y2="62517"/>
                        <a14:foregroundMark x1="17025" y1="52282" x2="11201" y2="52420"/>
                        <a14:foregroundMark x1="9946" y1="51037" x2="7258" y2="54495"/>
                        <a14:foregroundMark x1="5645" y1="59474" x2="6631" y2="62517"/>
                        <a14:foregroundMark x1="19265" y1="72061" x2="12724" y2="71093"/>
                        <a14:foregroundMark x1="56183" y1="88243" x2="49821" y2="9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72" y="5284390"/>
            <a:ext cx="1713050" cy="11097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24BF2A-61C7-4A24-B926-2C4D299DC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3300" y="5156861"/>
            <a:ext cx="1177708" cy="12037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плоский, воздушное судно, транспорт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02993933-8D4F-4D46-94FB-E16DE58700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79" b="89720" l="10000" r="91013">
                        <a14:foregroundMark x1="54557" y1="34813" x2="58228" y2="35981"/>
                        <a14:foregroundMark x1="90633" y1="54907" x2="90633" y2="54907"/>
                        <a14:foregroundMark x1="91013" y1="54206" x2="91013" y2="5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1921" r="5955"/>
          <a:stretch/>
        </p:blipFill>
        <p:spPr>
          <a:xfrm>
            <a:off x="6712810" y="5314561"/>
            <a:ext cx="2001216" cy="12386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C2935C-0882-44E7-B21C-7CB7EE878B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545" b="82020" l="12192" r="77843">
                        <a14:foregroundMark x1="47128" y1="41212" x2="49707" y2="43232"/>
                        <a14:foregroundMark x1="44783" y1="46869" x2="46307" y2="43636"/>
                        <a14:foregroundMark x1="51934" y1="42828" x2="55217" y2="43030"/>
                        <a14:foregroundMark x1="57093" y1="40202" x2="59437" y2="37374"/>
                        <a14:foregroundMark x1="72216" y1="18586" x2="72216" y2="18586"/>
                        <a14:foregroundMark x1="72919" y1="15556" x2="72919" y2="15556"/>
                        <a14:foregroundMark x1="73036" y1="14747" x2="73036" y2="14747"/>
                        <a14:foregroundMark x1="12192" y1="54545" x2="12192" y2="54545"/>
                        <a14:foregroundMark x1="13013" y1="54141" x2="13013" y2="54141"/>
                        <a14:foregroundMark x1="12661" y1="54343" x2="17819" y2="51313"/>
                        <a14:foregroundMark x1="17937" y1="50909" x2="18288" y2="50101"/>
                        <a14:foregroundMark x1="54162" y1="33737" x2="54162" y2="33737"/>
                        <a14:foregroundMark x1="24619" y1="33131" x2="24619" y2="33131"/>
                        <a14:foregroundMark x1="25088" y1="32727" x2="25088" y2="32727"/>
                        <a14:foregroundMark x1="25909" y1="32525" x2="25909" y2="32525"/>
                        <a14:foregroundMark x1="26729" y1="31919" x2="26729" y2="31919"/>
                        <a14:foregroundMark x1="27433" y1="31515" x2="27433" y2="31515"/>
                        <a14:foregroundMark x1="27784" y1="31515" x2="27784" y2="31515"/>
                        <a14:foregroundMark x1="28488" y1="31111" x2="28488" y2="31111"/>
                        <a14:foregroundMark x1="28136" y1="31313" x2="28136" y2="31313"/>
                        <a14:foregroundMark x1="29191" y1="30707" x2="29191" y2="30707"/>
                        <a14:foregroundMark x1="30012" y1="30505" x2="30012" y2="30505"/>
                        <a14:foregroundMark x1="30950" y1="29899" x2="30950" y2="29899"/>
                        <a14:foregroundMark x1="30950" y1="29697" x2="30950" y2="29697"/>
                        <a14:foregroundMark x1="31419" y1="29495" x2="31419" y2="29495"/>
                        <a14:foregroundMark x1="31653" y1="29495" x2="31653" y2="29495"/>
                        <a14:foregroundMark x1="31770" y1="29697" x2="31770" y2="29697"/>
                        <a14:foregroundMark x1="32005" y1="29495" x2="32122" y2="29697"/>
                        <a14:foregroundMark x1="30481" y1="30101" x2="30481" y2="30101"/>
                        <a14:foregroundMark x1="30363" y1="30505" x2="30363" y2="30505"/>
                        <a14:foregroundMark x1="30715" y1="30101" x2="30715" y2="30101"/>
                        <a14:foregroundMark x1="30715" y1="29899" x2="30950" y2="29899"/>
                        <a14:foregroundMark x1="30950" y1="29899" x2="30950" y2="29899"/>
                        <a14:foregroundMark x1="31653" y1="29899" x2="31653" y2="29899"/>
                        <a14:foregroundMark x1="31653" y1="29899" x2="31653" y2="29899"/>
                        <a14:foregroundMark x1="31301" y1="30303" x2="31301" y2="30303"/>
                        <a14:foregroundMark x1="30950" y1="30303" x2="30950" y2="30303"/>
                        <a14:foregroundMark x1="30950" y1="30303" x2="30950" y2="30303"/>
                        <a14:foregroundMark x1="30832" y1="30303" x2="31536" y2="29899"/>
                        <a14:foregroundMark x1="31653" y1="29899" x2="32239" y2="29697"/>
                        <a14:foregroundMark x1="32474" y1="29697" x2="32474" y2="29697"/>
                        <a14:foregroundMark x1="33177" y1="29495" x2="33177" y2="29495"/>
                        <a14:foregroundMark x1="33411" y1="29495" x2="33411" y2="29495"/>
                        <a14:foregroundMark x1="34232" y1="27273" x2="34232" y2="27273"/>
                        <a14:foregroundMark x1="34232" y1="26869" x2="34232" y2="26869"/>
                        <a14:foregroundMark x1="34115" y1="26667" x2="34115" y2="26667"/>
                        <a14:foregroundMark x1="34115" y1="26465" x2="34115" y2="26465"/>
                        <a14:foregroundMark x1="34115" y1="26263" x2="34115" y2="26263"/>
                        <a14:foregroundMark x1="18992" y1="50101" x2="18992" y2="50101"/>
                        <a14:foregroundMark x1="19343" y1="49697" x2="19343" y2="49697"/>
                        <a14:foregroundMark x1="18757" y1="49899" x2="18757" y2="49899"/>
                        <a14:foregroundMark x1="18992" y1="49899" x2="18992" y2="49899"/>
                        <a14:foregroundMark x1="19109" y1="49899" x2="19109" y2="49899"/>
                        <a14:foregroundMark x1="19226" y1="49899" x2="19226" y2="49899"/>
                        <a14:foregroundMark x1="19461" y1="50101" x2="19461" y2="50101"/>
                        <a14:foregroundMark x1="19226" y1="49697" x2="19461" y2="49495"/>
                        <a14:foregroundMark x1="18757" y1="50303" x2="18757" y2="50303"/>
                        <a14:foregroundMark x1="19461" y1="49697" x2="19461" y2="49697"/>
                        <a14:foregroundMark x1="19812" y1="49495" x2="19812" y2="49495"/>
                        <a14:foregroundMark x1="19930" y1="49293" x2="19930" y2="49293"/>
                        <a14:foregroundMark x1="20047" y1="49293" x2="20047" y2="49293"/>
                        <a14:foregroundMark x1="20281" y1="49495" x2="20281" y2="49495"/>
                        <a14:foregroundMark x1="20399" y1="49495" x2="20399" y2="49495"/>
                        <a14:foregroundMark x1="20750" y1="49495" x2="20750" y2="49495"/>
                        <a14:foregroundMark x1="19578" y1="49697" x2="19578" y2="49697"/>
                        <a14:foregroundMark x1="12192" y1="54545" x2="12192" y2="54545"/>
                        <a14:foregroundMark x1="12544" y1="54545" x2="12544" y2="54545"/>
                        <a14:foregroundMark x1="12309" y1="54545" x2="12544" y2="54545"/>
                        <a14:foregroundMark x1="13365" y1="54141" x2="13365" y2="5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0034" r="14397" b="9433"/>
          <a:stretch/>
        </p:blipFill>
        <p:spPr>
          <a:xfrm rot="1191705">
            <a:off x="4392637" y="5429474"/>
            <a:ext cx="1681440" cy="10322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3D392F-9068-4432-B2DE-1861DAA108B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545" b="82020" l="12192" r="77843">
                        <a14:foregroundMark x1="47128" y1="41212" x2="49707" y2="43232"/>
                        <a14:foregroundMark x1="44783" y1="46869" x2="46307" y2="43636"/>
                        <a14:foregroundMark x1="51934" y1="42828" x2="55217" y2="43030"/>
                        <a14:foregroundMark x1="57093" y1="40202" x2="59437" y2="37374"/>
                        <a14:foregroundMark x1="72216" y1="18586" x2="72216" y2="18586"/>
                        <a14:foregroundMark x1="72919" y1="15556" x2="72919" y2="15556"/>
                        <a14:foregroundMark x1="73036" y1="14747" x2="73036" y2="14747"/>
                        <a14:foregroundMark x1="12192" y1="54545" x2="12192" y2="54545"/>
                        <a14:foregroundMark x1="13013" y1="54141" x2="13013" y2="54141"/>
                        <a14:foregroundMark x1="12661" y1="54343" x2="17819" y2="51313"/>
                        <a14:foregroundMark x1="17937" y1="50909" x2="18288" y2="50101"/>
                        <a14:foregroundMark x1="54162" y1="33737" x2="54162" y2="33737"/>
                        <a14:foregroundMark x1="24619" y1="33131" x2="24619" y2="33131"/>
                        <a14:foregroundMark x1="25088" y1="32727" x2="25088" y2="32727"/>
                        <a14:foregroundMark x1="25909" y1="32525" x2="25909" y2="32525"/>
                        <a14:foregroundMark x1="26729" y1="31919" x2="26729" y2="31919"/>
                        <a14:foregroundMark x1="27433" y1="31515" x2="27433" y2="31515"/>
                        <a14:foregroundMark x1="27784" y1="31515" x2="27784" y2="31515"/>
                        <a14:foregroundMark x1="28488" y1="31111" x2="28488" y2="31111"/>
                        <a14:foregroundMark x1="28136" y1="31313" x2="28136" y2="31313"/>
                        <a14:foregroundMark x1="29191" y1="30707" x2="29191" y2="30707"/>
                        <a14:foregroundMark x1="30012" y1="30505" x2="30012" y2="30505"/>
                        <a14:foregroundMark x1="30950" y1="29899" x2="30950" y2="29899"/>
                        <a14:foregroundMark x1="30950" y1="29697" x2="30950" y2="29697"/>
                        <a14:foregroundMark x1="31419" y1="29495" x2="31419" y2="29495"/>
                        <a14:foregroundMark x1="31653" y1="29495" x2="31653" y2="29495"/>
                        <a14:foregroundMark x1="31770" y1="29697" x2="31770" y2="29697"/>
                        <a14:foregroundMark x1="32005" y1="29495" x2="32122" y2="29697"/>
                        <a14:foregroundMark x1="30481" y1="30101" x2="30481" y2="30101"/>
                        <a14:foregroundMark x1="30363" y1="30505" x2="30363" y2="30505"/>
                        <a14:foregroundMark x1="30715" y1="30101" x2="30715" y2="30101"/>
                        <a14:foregroundMark x1="30715" y1="29899" x2="30950" y2="29899"/>
                        <a14:foregroundMark x1="30950" y1="29899" x2="30950" y2="29899"/>
                        <a14:foregroundMark x1="31653" y1="29899" x2="31653" y2="29899"/>
                        <a14:foregroundMark x1="31653" y1="29899" x2="31653" y2="29899"/>
                        <a14:foregroundMark x1="31301" y1="30303" x2="31301" y2="30303"/>
                        <a14:foregroundMark x1="30950" y1="30303" x2="30950" y2="30303"/>
                        <a14:foregroundMark x1="30950" y1="30303" x2="30950" y2="30303"/>
                        <a14:foregroundMark x1="30832" y1="30303" x2="31536" y2="29899"/>
                        <a14:foregroundMark x1="31653" y1="29899" x2="32239" y2="29697"/>
                        <a14:foregroundMark x1="32474" y1="29697" x2="32474" y2="29697"/>
                        <a14:foregroundMark x1="33177" y1="29495" x2="33177" y2="29495"/>
                        <a14:foregroundMark x1="33411" y1="29495" x2="33411" y2="29495"/>
                        <a14:foregroundMark x1="34232" y1="27273" x2="34232" y2="27273"/>
                        <a14:foregroundMark x1="34232" y1="26869" x2="34232" y2="26869"/>
                        <a14:foregroundMark x1="34115" y1="26667" x2="34115" y2="26667"/>
                        <a14:foregroundMark x1="34115" y1="26465" x2="34115" y2="26465"/>
                        <a14:foregroundMark x1="34115" y1="26263" x2="34115" y2="26263"/>
                        <a14:foregroundMark x1="18992" y1="50101" x2="18992" y2="50101"/>
                        <a14:foregroundMark x1="19343" y1="49697" x2="19343" y2="49697"/>
                        <a14:foregroundMark x1="18757" y1="49899" x2="18757" y2="49899"/>
                        <a14:foregroundMark x1="18992" y1="49899" x2="18992" y2="49899"/>
                        <a14:foregroundMark x1="19109" y1="49899" x2="19109" y2="49899"/>
                        <a14:foregroundMark x1="19226" y1="49899" x2="19226" y2="49899"/>
                        <a14:foregroundMark x1="19461" y1="50101" x2="19461" y2="50101"/>
                        <a14:foregroundMark x1="19226" y1="49697" x2="19461" y2="49495"/>
                        <a14:foregroundMark x1="18757" y1="50303" x2="18757" y2="50303"/>
                        <a14:foregroundMark x1="19461" y1="49697" x2="19461" y2="49697"/>
                        <a14:foregroundMark x1="19812" y1="49495" x2="19812" y2="49495"/>
                        <a14:foregroundMark x1="19930" y1="49293" x2="19930" y2="49293"/>
                        <a14:foregroundMark x1="20047" y1="49293" x2="20047" y2="49293"/>
                        <a14:foregroundMark x1="20281" y1="49495" x2="20281" y2="49495"/>
                        <a14:foregroundMark x1="20399" y1="49495" x2="20399" y2="49495"/>
                        <a14:foregroundMark x1="20750" y1="49495" x2="20750" y2="49495"/>
                        <a14:foregroundMark x1="19578" y1="49697" x2="19578" y2="49697"/>
                        <a14:foregroundMark x1="12192" y1="54545" x2="12192" y2="54545"/>
                        <a14:foregroundMark x1="12544" y1="54545" x2="12544" y2="54545"/>
                        <a14:foregroundMark x1="12309" y1="54545" x2="12544" y2="54545"/>
                        <a14:foregroundMark x1="13365" y1="54141" x2="13365" y2="5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0034" r="14397" b="9433"/>
          <a:stretch/>
        </p:blipFill>
        <p:spPr>
          <a:xfrm rot="1191705">
            <a:off x="3263055" y="5631230"/>
            <a:ext cx="1024134" cy="6287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жье&#10;&#10;Автоматически созданное описание">
            <a:extLst>
              <a:ext uri="{FF2B5EF4-FFF2-40B4-BE49-F238E27FC236}">
                <a16:creationId xmlns:a16="http://schemas.microsoft.com/office/drawing/2014/main" id="{23C29A03-DF7F-4739-9A25-4C73A3FF981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12" b="89979" l="9917" r="90791">
                        <a14:foregroundMark x1="90791" y1="38205" x2="90791" y2="38205"/>
                        <a14:foregroundMark x1="74852" y1="62004" x2="74852" y2="62004"/>
                        <a14:foregroundMark x1="11098" y1="52401" x2="11098" y2="52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802" r="8895" b="-1802"/>
          <a:stretch/>
        </p:blipFill>
        <p:spPr>
          <a:xfrm>
            <a:off x="191812" y="5605444"/>
            <a:ext cx="1427387" cy="960294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637D42B8-CEAF-42E1-ADDB-170EB5449E07}"/>
              </a:ext>
            </a:extLst>
          </p:cNvPr>
          <p:cNvSpPr txBox="1">
            <a:spLocks/>
          </p:cNvSpPr>
          <p:nvPr/>
        </p:nvSpPr>
        <p:spPr>
          <a:xfrm>
            <a:off x="0" y="1802592"/>
            <a:ext cx="2535115" cy="320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62" dirty="0">
              <a:latin typeface="Franklin Gothic Book" panose="020B050302010202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F5AB5109-384B-4FA7-925A-DE43DB518E97}"/>
              </a:ext>
            </a:extLst>
          </p:cNvPr>
          <p:cNvSpPr txBox="1">
            <a:spLocks/>
          </p:cNvSpPr>
          <p:nvPr/>
        </p:nvSpPr>
        <p:spPr>
          <a:xfrm>
            <a:off x="5094129" y="4825198"/>
            <a:ext cx="3715470" cy="2453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335C462-B7C2-473E-951B-A941D498F299}"/>
              </a:ext>
            </a:extLst>
          </p:cNvPr>
          <p:cNvSpPr txBox="1">
            <a:spLocks/>
          </p:cNvSpPr>
          <p:nvPr/>
        </p:nvSpPr>
        <p:spPr>
          <a:xfrm>
            <a:off x="2935738" y="4796528"/>
            <a:ext cx="304292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МАЛЫЕ</a:t>
            </a:r>
            <a:endParaRPr lang="en-US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093FB90B-6821-4167-941E-6222F31769FF}"/>
              </a:ext>
            </a:extLst>
          </p:cNvPr>
          <p:cNvSpPr txBox="1">
            <a:spLocks/>
          </p:cNvSpPr>
          <p:nvPr/>
        </p:nvSpPr>
        <p:spPr>
          <a:xfrm>
            <a:off x="6026700" y="4822801"/>
            <a:ext cx="301673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СРЕДНИЕ</a:t>
            </a:r>
            <a:endParaRPr lang="en-US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8BB8EF7-80FE-4EE4-9B0F-CA20995B3923}"/>
              </a:ext>
            </a:extLst>
          </p:cNvPr>
          <p:cNvSpPr txBox="1">
            <a:spLocks/>
          </p:cNvSpPr>
          <p:nvPr/>
        </p:nvSpPr>
        <p:spPr>
          <a:xfrm>
            <a:off x="9256262" y="4695911"/>
            <a:ext cx="2851944" cy="286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БОЛЬШИЕ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ОПЦИОНАЛЬНО ПИЛОТИРУЕМЫЕ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A67C3DF6-C33B-490F-AFFA-4CA8F6EF9D42}"/>
              </a:ext>
            </a:extLst>
          </p:cNvPr>
          <p:cNvSpPr txBox="1">
            <a:spLocks/>
          </p:cNvSpPr>
          <p:nvPr/>
        </p:nvSpPr>
        <p:spPr>
          <a:xfrm>
            <a:off x="35384" y="6350426"/>
            <a:ext cx="3001136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2" dirty="0">
                <a:latin typeface="Franklin Gothic Book" panose="020B0503020102020204" pitchFamily="34" charset="0"/>
              </a:rPr>
              <a:t>VLL</a:t>
            </a:r>
          </a:p>
          <a:p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E4010CF7-F3FA-4D29-A096-A28D757937F6}"/>
              </a:ext>
            </a:extLst>
          </p:cNvPr>
          <p:cNvSpPr txBox="1">
            <a:spLocks/>
          </p:cNvSpPr>
          <p:nvPr/>
        </p:nvSpPr>
        <p:spPr>
          <a:xfrm>
            <a:off x="3036521" y="6350426"/>
            <a:ext cx="3017253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2" dirty="0">
                <a:latin typeface="Franklin Gothic Book" panose="020B0503020102020204" pitchFamily="34" charset="0"/>
              </a:rPr>
              <a:t>VLL, </a:t>
            </a: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7D762FC-6830-41D2-B158-D30237F8C4FE}"/>
              </a:ext>
            </a:extLst>
          </p:cNvPr>
          <p:cNvSpPr txBox="1">
            <a:spLocks/>
          </p:cNvSpPr>
          <p:nvPr/>
        </p:nvSpPr>
        <p:spPr>
          <a:xfrm>
            <a:off x="6093507" y="6350426"/>
            <a:ext cx="3025040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C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A</a:t>
            </a:r>
          </a:p>
          <a:p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580D487-DEDA-4A22-A78C-328E25381500}"/>
              </a:ext>
            </a:extLst>
          </p:cNvPr>
          <p:cNvSpPr txBox="1">
            <a:spLocks/>
          </p:cNvSpPr>
          <p:nvPr/>
        </p:nvSpPr>
        <p:spPr>
          <a:xfrm>
            <a:off x="9183945" y="6350426"/>
            <a:ext cx="3008055" cy="489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62" dirty="0">
                <a:latin typeface="Franklin Gothic Book" panose="020B0503020102020204" pitchFamily="34" charset="0"/>
              </a:rPr>
              <a:t>Класс </a:t>
            </a:r>
            <a:r>
              <a:rPr lang="en-US" sz="1662" dirty="0">
                <a:latin typeface="Franklin Gothic Book" panose="020B0503020102020204" pitchFamily="34" charset="0"/>
              </a:rPr>
              <a:t>G</a:t>
            </a:r>
            <a:r>
              <a:rPr lang="ru-RU" sz="1662" dirty="0">
                <a:latin typeface="Franklin Gothic Book" panose="020B0503020102020204" pitchFamily="34" charset="0"/>
              </a:rPr>
              <a:t>, Класс </a:t>
            </a:r>
            <a:r>
              <a:rPr lang="en-US" sz="1662" dirty="0">
                <a:latin typeface="Franklin Gothic Book" panose="020B0503020102020204" pitchFamily="34" charset="0"/>
              </a:rPr>
              <a:t>C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56718" y="4821724"/>
            <a:ext cx="2992457" cy="403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СВЕРХМАЛЫЕ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-3902" y="5232054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9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</a:rPr>
              <a:t>ПОДХОД К РЕАЛИЗАЦИИ ПРОЕКТА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0182" y="1175031"/>
            <a:ext cx="4775194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RUTM</a:t>
            </a:r>
            <a:r>
              <a:rPr lang="ru-RU" sz="1662" b="1" dirty="0"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latin typeface="Franklin Gothic Book" panose="020B0503020102020204" pitchFamily="34" charset="0"/>
              </a:rPr>
              <a:t>–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цифровая система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организации воздушного движения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БВС и ПВС в ВП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VLL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, </a:t>
            </a:r>
          </a:p>
          <a:p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класса 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G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, класса</a:t>
            </a:r>
            <a:r>
              <a:rPr lang="en-US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C</a:t>
            </a:r>
            <a:endParaRPr lang="ru-RU" sz="1662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82" y="2169208"/>
            <a:ext cx="4543096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Цель создания </a:t>
            </a:r>
            <a:r>
              <a:rPr lang="en-US" sz="1662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RUTM </a:t>
            </a:r>
            <a:r>
              <a:rPr lang="en-US" sz="1662" b="1" dirty="0">
                <a:latin typeface="Franklin Gothic Book" panose="020B0503020102020204" pitchFamily="34" charset="0"/>
              </a:rPr>
              <a:t>– </a:t>
            </a:r>
            <a:r>
              <a:rPr lang="ru-RU" sz="1662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интеграция БВС и ПВС в общее воздушное пространство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3637D5-41C4-4E4A-B3C0-CCDAC4A8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716" y="5030748"/>
            <a:ext cx="1061376" cy="10848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D6906D-D43A-4BFD-99C5-2E066D06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104" y="5223563"/>
            <a:ext cx="1938754" cy="762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" y="5012741"/>
            <a:ext cx="1090215" cy="1097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44" y="5145143"/>
            <a:ext cx="938223" cy="913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95522" y="6173451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Потребность в гибком доступе к ВП новых участников воздушного движения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644" y="6178392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Сохранение привычных процедур для пилотируемой авиации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182" y="6183856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Традиционные процедуры УВД не подходят для большого количества БВС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5918" y="6173451"/>
            <a:ext cx="28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Необходимость безопасной интеграции БВС в единое ВП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47750" y="4838247"/>
            <a:ext cx="9391654" cy="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>
            <a:off x="1057275" y="4853664"/>
            <a:ext cx="0" cy="21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660256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546331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441935" y="4835429"/>
            <a:ext cx="0" cy="19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56" y="900724"/>
            <a:ext cx="7507096" cy="368207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5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1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"/>
          <a:stretch/>
        </p:blipFill>
        <p:spPr>
          <a:xfrm>
            <a:off x="-3" y="716483"/>
            <a:ext cx="12192002" cy="615502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03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45408" y="2513860"/>
            <a:ext cx="196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Системный доступ в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RUTM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97209" y="2513860"/>
            <a:ext cx="1312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Препятствия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/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Обнаружение и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уклонение (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DAA)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0372" y="3480364"/>
            <a:ext cx="11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Предполетное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планирование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8626" y="4057413"/>
            <a:ext cx="144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Траектория в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реальном времени</a:t>
            </a:r>
          </a:p>
        </p:txBody>
      </p:sp>
      <p:sp>
        <p:nvSpPr>
          <p:cNvPr id="31" name="TextBox 30"/>
          <p:cNvSpPr txBox="1"/>
          <p:nvPr/>
        </p:nvSpPr>
        <p:spPr>
          <a:xfrm rot="1679150">
            <a:off x="7783615" y="3751593"/>
            <a:ext cx="736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Режим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S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9475" y="2449652"/>
            <a:ext cx="1517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Малая высота 150 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93942" y="4519078"/>
            <a:ext cx="166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Информация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о летно-технических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характеристиках БПЛА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0103" y="4769969"/>
            <a:ext cx="146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Высокоустойчивая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сеть воздушной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связи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0930" y="6226206"/>
            <a:ext cx="108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Пользователь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7540" y="6226206"/>
            <a:ext cx="144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Наземная</a:t>
            </a:r>
            <a:r>
              <a:rPr lang="ru-RU" sz="1200" b="1" dirty="0"/>
              <a:t>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система 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2793" y="6272372"/>
            <a:ext cx="10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Мониторинг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полетов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77855" y="5260789"/>
            <a:ext cx="1809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Центр управления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RUTM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91535" y="4703743"/>
            <a:ext cx="1750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Густонаселенный район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75086" y="6054102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Аэропорт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45752" y="5554799"/>
            <a:ext cx="96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Зона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Управления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полетами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75086" y="4251877"/>
            <a:ext cx="1374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Зона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геофенсинга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</a:rPr>
              <a:t>ПОДХОД К РЕАЛИЗАЦИИ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8916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0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0" y="692458"/>
            <a:ext cx="12030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"/>
            <a:ext cx="11819137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+mn-lt"/>
              </a:rPr>
              <a:t>АРХИТЕКТУРА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57"/>
            <a:ext cx="12192000" cy="6157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42" y="770604"/>
            <a:ext cx="8377390" cy="60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СЕРВИСЫ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3687" y="813979"/>
            <a:ext cx="12049387" cy="5971487"/>
            <a:chOff x="66713" y="922660"/>
            <a:chExt cx="9133032" cy="5615089"/>
          </a:xfrm>
        </p:grpSpPr>
        <p:sp>
          <p:nvSpPr>
            <p:cNvPr id="128" name="Прямоугольник 127"/>
            <p:cNvSpPr/>
            <p:nvPr/>
          </p:nvSpPr>
          <p:spPr>
            <a:xfrm>
              <a:off x="2771283" y="922660"/>
              <a:ext cx="4490192" cy="2821795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436095" y="1287750"/>
              <a:ext cx="1766467" cy="1289748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870804" y="2650389"/>
              <a:ext cx="4317647" cy="10521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85339" y="971633"/>
              <a:ext cx="1889694" cy="1388139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2758" y="1089617"/>
              <a:ext cx="1875779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Пилотируемое воздушное судно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056306" y="1513323"/>
              <a:ext cx="781794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1054956" y="1903966"/>
              <a:ext cx="792088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Прочее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134880" y="1911557"/>
              <a:ext cx="792088" cy="33641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Телеметрия</a:t>
              </a: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133820" y="1514194"/>
              <a:ext cx="792088" cy="3364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DAA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8" name="Стрелка вправо 137"/>
            <p:cNvSpPr/>
            <p:nvPr/>
          </p:nvSpPr>
          <p:spPr>
            <a:xfrm>
              <a:off x="2037785" y="1409174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120741" y="1169413"/>
              <a:ext cx="41092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АЗН-В</a:t>
              </a:r>
            </a:p>
          </p:txBody>
        </p:sp>
        <p:sp>
          <p:nvSpPr>
            <p:cNvPr id="140" name="Стрелка вправо 139"/>
            <p:cNvSpPr/>
            <p:nvPr/>
          </p:nvSpPr>
          <p:spPr>
            <a:xfrm>
              <a:off x="2037785" y="1767502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00541" y="1579496"/>
              <a:ext cx="44494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FLARM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42" name="Стрелка вправо 141"/>
            <p:cNvSpPr/>
            <p:nvPr/>
          </p:nvSpPr>
          <p:spPr>
            <a:xfrm>
              <a:off x="2035412" y="2169042"/>
              <a:ext cx="648072" cy="151059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59496" y="1928639"/>
              <a:ext cx="577379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Режим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C/S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84394" y="2409021"/>
              <a:ext cx="1842632" cy="2740591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713" y="2458915"/>
              <a:ext cx="1851115" cy="43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Беспилотное воздушное судно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 бортовым модулем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1040601" y="3018752"/>
              <a:ext cx="764292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Безопасность</a:t>
              </a: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058930" y="3955863"/>
              <a:ext cx="735923" cy="446288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203385" y="3027180"/>
              <a:ext cx="790815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DAA</a:t>
              </a:r>
              <a:endPara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022114" y="2965568"/>
              <a:ext cx="71103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АЗН-В</a:t>
              </a: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/VDL-4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108841" y="2570846"/>
              <a:ext cx="44494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solidFill>
                    <a:prstClr val="black"/>
                  </a:solidFill>
                  <a:latin typeface="Calibri"/>
                  <a:cs typeface="Calibri"/>
                </a:rPr>
                <a:t>FLARM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1053206" y="3482606"/>
              <a:ext cx="737113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Траектории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1065258" y="4480864"/>
              <a:ext cx="718928" cy="457534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Управление и контроль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89743" y="3495435"/>
              <a:ext cx="794883" cy="38296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Геофенсинг на борту</a:t>
              </a: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193387" y="3959609"/>
              <a:ext cx="799904" cy="45212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Связь, навигация, наблюдение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04475" y="4492562"/>
              <a:ext cx="805685" cy="45212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Восстановление в аварийной ситуации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997392" y="3921099"/>
              <a:ext cx="695236" cy="542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Телеметрия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(Мобильная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сеть)</a:t>
              </a: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7951367" y="4378923"/>
              <a:ext cx="1248378" cy="2149422"/>
              <a:chOff x="6079159" y="1943730"/>
              <a:chExt cx="1248378" cy="1790773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6079159" y="1944003"/>
                <a:ext cx="1175938" cy="1790500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6117572" y="1943730"/>
                <a:ext cx="1209965" cy="36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Пользователи (коммерческие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и пр.)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6187702" y="2775044"/>
                <a:ext cx="949299" cy="414726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Мобильное приложение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6187264" y="2350893"/>
                <a:ext cx="950174" cy="379889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Планировщик миссий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6194170" y="3243462"/>
                <a:ext cx="936363" cy="424385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Приложение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Remote</a:t>
                </a:r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ID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" name="Группа 167"/>
            <p:cNvGrpSpPr/>
            <p:nvPr/>
          </p:nvGrpSpPr>
          <p:grpSpPr>
            <a:xfrm>
              <a:off x="2772462" y="4382028"/>
              <a:ext cx="4510663" cy="2146315"/>
              <a:chOff x="2988486" y="4454036"/>
              <a:chExt cx="4510663" cy="2146315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2999592" y="4454036"/>
                <a:ext cx="4499557" cy="2146315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988486" y="4500025"/>
                <a:ext cx="2231586" cy="26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Провайдер услуг 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3872243" y="4777224"/>
                <a:ext cx="792088" cy="383715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Идентификация</a:t>
                </a: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3875291" y="5714703"/>
                <a:ext cx="781324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Запись</a:t>
                </a: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3041112" y="4785447"/>
                <a:ext cx="792088" cy="38448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Регистрация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3870580" y="5235656"/>
                <a:ext cx="792088" cy="44175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Метеоинформация</a:t>
                </a: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870580" y="6085660"/>
                <a:ext cx="787982" cy="45140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Тактическое разрешение конфликтов</a:t>
                </a: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3054143" y="5229471"/>
                <a:ext cx="776059" cy="45223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Стратегическое разрешение конфликтов</a:t>
                </a:r>
              </a:p>
            </p:txBody>
          </p:sp>
          <p:sp>
            <p:nvSpPr>
              <p:cNvPr id="178" name="Прямоугольник 177"/>
              <p:cNvSpPr/>
              <p:nvPr/>
            </p:nvSpPr>
            <p:spPr>
              <a:xfrm>
                <a:off x="3054144" y="5721543"/>
                <a:ext cx="776059" cy="34004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Информация о трафике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3053826" y="6086857"/>
                <a:ext cx="783059" cy="436797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Подготовка и оптимизация плана полета</a:t>
                </a: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5645054" y="4758876"/>
                <a:ext cx="825786" cy="419515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Тактический геофенсинг</a:t>
                </a:r>
              </a:p>
            </p:txBody>
          </p:sp>
          <p:sp>
            <p:nvSpPr>
              <p:cNvPr id="181" name="Прямоугольник 180"/>
              <p:cNvSpPr/>
              <p:nvPr/>
            </p:nvSpPr>
            <p:spPr>
              <a:xfrm>
                <a:off x="5645052" y="5705791"/>
                <a:ext cx="832121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Черный ящик</a:t>
                </a:r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>
                <a:off x="4728623" y="4766545"/>
                <a:ext cx="860950" cy="40338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Предтактический геофенсинг</a:t>
                </a: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4728623" y="5247511"/>
                <a:ext cx="860950" cy="40406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Отслеживание траектории</a:t>
                </a:r>
              </a:p>
            </p:txBody>
          </p:sp>
          <p:sp>
            <p:nvSpPr>
              <p:cNvPr id="184" name="Прямоугольник 183"/>
              <p:cNvSpPr/>
              <p:nvPr/>
            </p:nvSpPr>
            <p:spPr>
              <a:xfrm>
                <a:off x="5645053" y="5245901"/>
                <a:ext cx="836799" cy="405671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планами полетов</a:t>
                </a:r>
              </a:p>
            </p:txBody>
          </p:sp>
          <p:sp>
            <p:nvSpPr>
              <p:cNvPr id="185" name="Прямоугольник 184"/>
              <p:cNvSpPr/>
              <p:nvPr/>
            </p:nvSpPr>
            <p:spPr>
              <a:xfrm>
                <a:off x="4728622" y="5710313"/>
                <a:ext cx="869940" cy="34004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Отчеты об авариях и инцидентах</a:t>
                </a:r>
              </a:p>
            </p:txBody>
          </p:sp>
          <p:sp>
            <p:nvSpPr>
              <p:cNvPr id="186" name="Прямоугольник 185"/>
              <p:cNvSpPr/>
              <p:nvPr/>
            </p:nvSpPr>
            <p:spPr>
              <a:xfrm>
                <a:off x="4728623" y="6085660"/>
                <a:ext cx="860950" cy="43468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динамическими возможностями</a:t>
                </a: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6539372" y="4753496"/>
                <a:ext cx="850447" cy="43023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Управление в аварийной ситуации</a:t>
                </a:r>
              </a:p>
            </p:txBody>
          </p:sp>
          <p:sp>
            <p:nvSpPr>
              <p:cNvPr id="188" name="Прямоугольник 187"/>
              <p:cNvSpPr/>
              <p:nvPr/>
            </p:nvSpPr>
            <p:spPr>
              <a:xfrm>
                <a:off x="6532698" y="5696012"/>
                <a:ext cx="857122" cy="335656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Геоданные</a:t>
                </a:r>
              </a:p>
            </p:txBody>
          </p:sp>
          <p:sp>
            <p:nvSpPr>
              <p:cNvPr id="189" name="Прямоугольник 188"/>
              <p:cNvSpPr/>
              <p:nvPr/>
            </p:nvSpPr>
            <p:spPr>
              <a:xfrm>
                <a:off x="6539372" y="5230490"/>
                <a:ext cx="850447" cy="42108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dirty="0">
                    <a:solidFill>
                      <a:schemeClr val="bg1"/>
                    </a:solidFill>
                    <a:latin typeface="Calibri"/>
                    <a:cs typeface="Calibri"/>
                  </a:rPr>
                  <a:t>Мониторинг</a:t>
                </a: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7242328" y="4466218"/>
              <a:ext cx="760848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74498" y="6090717"/>
              <a:ext cx="896507" cy="37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dirty="0">
                  <a:solidFill>
                    <a:prstClr val="black"/>
                  </a:solidFill>
                  <a:latin typeface="Calibri"/>
                  <a:cs typeface="Calibri"/>
                </a:rPr>
                <a:t>о конфликтах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269736" y="5725016"/>
              <a:ext cx="669720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250835" y="5095617"/>
              <a:ext cx="752342" cy="405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Авторизация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плана полета</a:t>
              </a: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82759" y="5106383"/>
              <a:ext cx="1869678" cy="1431366"/>
            </a:xfrm>
            <a:prstGeom prst="rect">
              <a:avLst/>
            </a:prstGeom>
            <a:solidFill>
              <a:srgbClr val="A8ABFB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162428" y="6005675"/>
              <a:ext cx="815110" cy="419432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160139" y="5483121"/>
              <a:ext cx="807284" cy="38538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Динамический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953584" y="4470442"/>
              <a:ext cx="716482" cy="54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009768" y="5078090"/>
              <a:ext cx="661216" cy="238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1096471" y="6005675"/>
              <a:ext cx="792088" cy="419432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1112515" y="5483121"/>
              <a:ext cx="772355" cy="371083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Управление и контроль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886810" y="6076388"/>
              <a:ext cx="928520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 конфликтах</a:t>
              </a:r>
            </a:p>
          </p:txBody>
        </p:sp>
        <p:sp>
          <p:nvSpPr>
            <p:cNvPr id="210" name="Стрелка вправо 209"/>
            <p:cNvSpPr/>
            <p:nvPr/>
          </p:nvSpPr>
          <p:spPr>
            <a:xfrm rot="10800000">
              <a:off x="2022450" y="5969440"/>
              <a:ext cx="623681" cy="14785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1" name="Двойная стрелка влево/вправо 210"/>
            <p:cNvSpPr/>
            <p:nvPr/>
          </p:nvSpPr>
          <p:spPr>
            <a:xfrm>
              <a:off x="2024443" y="5671068"/>
              <a:ext cx="630311" cy="146535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000303" y="5781595"/>
              <a:ext cx="645420" cy="238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989480" y="5373123"/>
              <a:ext cx="723181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Авторизация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плана полета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809928" y="952196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Органы власти. Регуляторы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2845418" y="1304389"/>
              <a:ext cx="2499060" cy="124162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6261150" y="2116603"/>
              <a:ext cx="855364" cy="39555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Идентификация</a:t>
              </a: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3636133" y="2081780"/>
              <a:ext cx="792088" cy="41291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A/M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Геофенсинг, </a:t>
              </a:r>
              <a:r>
                <a:rPr lang="en-US" sz="900" dirty="0">
                  <a:solidFill>
                    <a:schemeClr val="bg1"/>
                  </a:solidFill>
                  <a:latin typeface="Calibri"/>
                  <a:cs typeface="Calibri"/>
                </a:rPr>
                <a:t>A/S)</a:t>
              </a:r>
              <a:endParaRPr lang="ru-RU" sz="9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3631219" y="1612364"/>
              <a:ext cx="787982" cy="4335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Тактическое разрешение конфликтов</a:t>
              </a: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4476117" y="2066178"/>
              <a:ext cx="801937" cy="43097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Стратегическое разрешение конфликтов</a:t>
              </a: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4476117" y="1612365"/>
              <a:ext cx="801936" cy="423421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ATC </a:t>
              </a: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дисплей</a:t>
              </a: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2876495" y="2094808"/>
              <a:ext cx="720079" cy="40289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>
                  <a:solidFill>
                    <a:schemeClr val="bg1"/>
                  </a:solidFill>
                  <a:latin typeface="Calibri"/>
                  <a:cs typeface="Calibri"/>
                </a:rPr>
                <a:t>Управление планами полетов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6271528" y="1623181"/>
              <a:ext cx="868798" cy="44299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Процедурный интерфейс с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ATC</a:t>
              </a:r>
              <a:endParaRPr lang="ru-RU" sz="105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2874122" y="1612364"/>
              <a:ext cx="720080" cy="4462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Мониторинг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820265" y="1351898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Сервисы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ATM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5467737" y="2090566"/>
              <a:ext cx="763597" cy="43088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Интерфейс с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AT</a:t>
              </a:r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М</a:t>
              </a: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467633" y="1622890"/>
              <a:ext cx="772861" cy="43358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Дрон </a:t>
              </a:r>
              <a:r>
                <a:rPr lang="en-US" sz="1050" dirty="0">
                  <a:solidFill>
                    <a:schemeClr val="bg1"/>
                  </a:solidFill>
                  <a:latin typeface="Calibri"/>
                  <a:cs typeface="Calibri"/>
                </a:rPr>
                <a:t>A/M</a:t>
              </a:r>
              <a:endParaRPr lang="ru-RU" sz="105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227" name="Группа 226"/>
            <p:cNvGrpSpPr/>
            <p:nvPr/>
          </p:nvGrpSpPr>
          <p:grpSpPr>
            <a:xfrm>
              <a:off x="7956116" y="982206"/>
              <a:ext cx="1171189" cy="2742887"/>
              <a:chOff x="6090204" y="1736860"/>
              <a:chExt cx="1096282" cy="1999029"/>
            </a:xfrm>
          </p:grpSpPr>
          <p:sp>
            <p:nvSpPr>
              <p:cNvPr id="229" name="Прямоугольник 228"/>
              <p:cNvSpPr/>
              <p:nvPr/>
            </p:nvSpPr>
            <p:spPr>
              <a:xfrm>
                <a:off x="6090204" y="1736860"/>
                <a:ext cx="1096282" cy="1999029"/>
              </a:xfrm>
              <a:prstGeom prst="rect">
                <a:avLst/>
              </a:prstGeom>
              <a:solidFill>
                <a:srgbClr val="A8ABFB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172669" y="2078514"/>
                <a:ext cx="950174" cy="425624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Ситуационный обзор</a:t>
                </a: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6177070" y="3182343"/>
                <a:ext cx="936363" cy="468835"/>
              </a:xfrm>
              <a:prstGeom prst="rect">
                <a:avLst/>
              </a:prstGeom>
              <a:solidFill>
                <a:srgbClr val="D0CECE"/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Надзор за </a:t>
                </a:r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rPr>
                  <a:t>RUTM</a:t>
                </a:r>
                <a:endPara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8040049" y="2191041"/>
              <a:ext cx="1010397" cy="62307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bg1"/>
                  </a:solidFill>
                  <a:latin typeface="Calibri"/>
                  <a:cs typeface="Calibri"/>
                </a:rPr>
                <a:t>Отслеживание траектории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272878" y="3084913"/>
              <a:ext cx="669720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7341526" y="2395186"/>
              <a:ext cx="474102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Трафик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235716" y="1560233"/>
              <a:ext cx="703741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dirty="0">
                  <a:solidFill>
                    <a:prstClr val="black"/>
                  </a:solidFill>
                  <a:latin typeface="Calibri"/>
                  <a:cs typeface="Calibri"/>
                </a:rPr>
                <a:t>Регистрация</a:t>
              </a:r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2915753" y="2933152"/>
              <a:ext cx="833360" cy="69513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Идентификация и управление доступом</a:t>
              </a: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3787251" y="2938630"/>
              <a:ext cx="792088" cy="689655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Реестр сервисов</a:t>
              </a:r>
            </a:p>
          </p:txBody>
        </p:sp>
        <p:sp>
          <p:nvSpPr>
            <p:cNvPr id="242" name="Прямоугольник 241"/>
            <p:cNvSpPr/>
            <p:nvPr/>
          </p:nvSpPr>
          <p:spPr>
            <a:xfrm>
              <a:off x="4624131" y="2933879"/>
              <a:ext cx="792088" cy="694408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Биллинг</a:t>
              </a: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5457516" y="2929461"/>
              <a:ext cx="886560" cy="698824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Операционное журналирование</a:t>
              </a:r>
            </a:p>
          </p:txBody>
        </p:sp>
        <p:sp>
          <p:nvSpPr>
            <p:cNvPr id="245" name="Прямоугольник 244"/>
            <p:cNvSpPr/>
            <p:nvPr/>
          </p:nvSpPr>
          <p:spPr>
            <a:xfrm>
              <a:off x="6391643" y="2924859"/>
              <a:ext cx="748683" cy="703427"/>
            </a:xfrm>
            <a:prstGeom prst="rect">
              <a:avLst/>
            </a:prstGeom>
            <a:solidFill>
              <a:srgbClr val="D0CECE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Каналы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889224" y="2657004"/>
              <a:ext cx="2231586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SWIM </a:t>
              </a:r>
              <a:r>
                <a:rPr lang="ru-RU" sz="1200" dirty="0">
                  <a:solidFill>
                    <a:schemeClr val="bg1"/>
                  </a:solidFill>
                  <a:latin typeface="Calibri"/>
                  <a:cs typeface="Calibri"/>
                </a:rPr>
                <a:t>Инфраструктура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445478" y="1363535"/>
              <a:ext cx="1457951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chemeClr val="bg1"/>
                  </a:solidFill>
                  <a:latin typeface="Calibri"/>
                  <a:cs typeface="Calibri"/>
                </a:rPr>
                <a:t>Сервисы </a:t>
              </a:r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RUTM</a:t>
              </a:r>
              <a:endParaRPr lang="ru-RU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52" name="Двойная стрелка вверх/вниз 251"/>
            <p:cNvSpPr/>
            <p:nvPr/>
          </p:nvSpPr>
          <p:spPr>
            <a:xfrm>
              <a:off x="7091550" y="3786382"/>
              <a:ext cx="111012" cy="55080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2651601" y="3851373"/>
              <a:ext cx="661216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Трафик</a:t>
              </a:r>
              <a:endParaRPr lang="en-US" sz="105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Телеметрия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3375792" y="3802101"/>
              <a:ext cx="776450" cy="54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Уведомления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 планах 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полетов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4237323" y="3792406"/>
              <a:ext cx="1034228" cy="542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Аэронавигационная 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Информация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Геофенсинг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294123" y="3922435"/>
              <a:ext cx="925596" cy="23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Предупреждения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313503" y="3854537"/>
              <a:ext cx="732902" cy="39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Операции </a:t>
              </a:r>
            </a:p>
            <a:p>
              <a:pPr algn="ctr">
                <a:defRPr/>
              </a:pPr>
              <a:r>
                <a:rPr lang="ru-RU" sz="1050" dirty="0">
                  <a:solidFill>
                    <a:prstClr val="black"/>
                  </a:solidFill>
                  <a:latin typeface="Calibri"/>
                  <a:cs typeface="Calibri"/>
                </a:rPr>
                <a:t>пилота дрона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0F7F21-8875-4745-920D-F48E181FCE5F}"/>
                </a:ext>
              </a:extLst>
            </p:cNvPr>
            <p:cNvSpPr txBox="1"/>
            <p:nvPr/>
          </p:nvSpPr>
          <p:spPr>
            <a:xfrm>
              <a:off x="2077868" y="3276573"/>
              <a:ext cx="573734" cy="2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 err="1">
                  <a:solidFill>
                    <a:prstClr val="black"/>
                  </a:solidFill>
                  <a:latin typeface="Calibri"/>
                  <a:cs typeface="Calibri"/>
                </a:rPr>
                <a:t>RemoteID</a:t>
              </a:r>
              <a:endParaRPr lang="ru-RU" sz="11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60" name="Стрелка вправо 259"/>
          <p:cNvSpPr/>
          <p:nvPr/>
        </p:nvSpPr>
        <p:spPr>
          <a:xfrm>
            <a:off x="2633612" y="2804183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3" name="Стрелка вправо 262"/>
          <p:cNvSpPr/>
          <p:nvPr/>
        </p:nvSpPr>
        <p:spPr>
          <a:xfrm>
            <a:off x="2613910" y="4493891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4" name="Стрелка вправо 263"/>
          <p:cNvSpPr/>
          <p:nvPr/>
        </p:nvSpPr>
        <p:spPr>
          <a:xfrm>
            <a:off x="2624077" y="5102603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5" name="Стрелка вправо 264"/>
          <p:cNvSpPr/>
          <p:nvPr/>
        </p:nvSpPr>
        <p:spPr>
          <a:xfrm>
            <a:off x="2652276" y="5435008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6" name="Двойная стрелка влево/вправо 265"/>
          <p:cNvSpPr/>
          <p:nvPr/>
        </p:nvSpPr>
        <p:spPr>
          <a:xfrm>
            <a:off x="2617591" y="6629630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7" name="Стрелка вправо 266"/>
          <p:cNvSpPr/>
          <p:nvPr/>
        </p:nvSpPr>
        <p:spPr>
          <a:xfrm>
            <a:off x="9560920" y="1768929"/>
            <a:ext cx="855014" cy="160647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8" name="Двойная стрелка влево/вправо 267"/>
          <p:cNvSpPr/>
          <p:nvPr/>
        </p:nvSpPr>
        <p:spPr>
          <a:xfrm>
            <a:off x="9598155" y="2619665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9" name="Стрелка вправо 268"/>
          <p:cNvSpPr/>
          <p:nvPr/>
        </p:nvSpPr>
        <p:spPr>
          <a:xfrm rot="10800000">
            <a:off x="9585766" y="3389747"/>
            <a:ext cx="822834" cy="157239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0" name="Стрелка вправо 269"/>
          <p:cNvSpPr/>
          <p:nvPr/>
        </p:nvSpPr>
        <p:spPr>
          <a:xfrm rot="10800000">
            <a:off x="9585766" y="5039007"/>
            <a:ext cx="822834" cy="157239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1" name="Двойная стрелка влево/вправо 270"/>
          <p:cNvSpPr/>
          <p:nvPr/>
        </p:nvSpPr>
        <p:spPr>
          <a:xfrm>
            <a:off x="9568659" y="5735807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2" name="Стрелка вправо 271"/>
          <p:cNvSpPr/>
          <p:nvPr/>
        </p:nvSpPr>
        <p:spPr>
          <a:xfrm>
            <a:off x="9596740" y="6179381"/>
            <a:ext cx="855014" cy="160647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3" name="Двойная стрелка влево/вправо 272"/>
          <p:cNvSpPr/>
          <p:nvPr/>
        </p:nvSpPr>
        <p:spPr>
          <a:xfrm>
            <a:off x="9568800" y="6619628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4" name="Двойная стрелка вверх/вниз 273"/>
          <p:cNvSpPr/>
          <p:nvPr/>
        </p:nvSpPr>
        <p:spPr>
          <a:xfrm>
            <a:off x="8160104" y="3878322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5" name="Двойная стрелка вверх/вниз 274"/>
          <p:cNvSpPr/>
          <p:nvPr/>
        </p:nvSpPr>
        <p:spPr>
          <a:xfrm>
            <a:off x="6835937" y="3859466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6" name="Двойная стрелка вверх/вниз 275"/>
          <p:cNvSpPr/>
          <p:nvPr/>
        </p:nvSpPr>
        <p:spPr>
          <a:xfrm>
            <a:off x="5431275" y="3876182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7" name="Двойная стрелка вверх/вниз 276"/>
          <p:cNvSpPr/>
          <p:nvPr/>
        </p:nvSpPr>
        <p:spPr>
          <a:xfrm>
            <a:off x="4313177" y="3887570"/>
            <a:ext cx="146460" cy="585766"/>
          </a:xfrm>
          <a:prstGeom prst="upDown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1FE6660-BAD9-F04D-80C8-EB563519196C}"/>
              </a:ext>
            </a:extLst>
          </p:cNvPr>
          <p:cNvSpPr txBox="1"/>
          <p:nvPr/>
        </p:nvSpPr>
        <p:spPr>
          <a:xfrm>
            <a:off x="10462330" y="885369"/>
            <a:ext cx="154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Силовые структуры</a:t>
            </a:r>
          </a:p>
        </p:txBody>
      </p:sp>
      <p:sp>
        <p:nvSpPr>
          <p:cNvPr id="202" name="Двойная стрелка влево/вправо 201">
            <a:extLst>
              <a:ext uri="{FF2B5EF4-FFF2-40B4-BE49-F238E27FC236}">
                <a16:creationId xmlns:a16="http://schemas.microsoft.com/office/drawing/2014/main" id="{D8F0F987-32C1-0A4D-B243-6682D8E80C37}"/>
              </a:ext>
            </a:extLst>
          </p:cNvPr>
          <p:cNvSpPr/>
          <p:nvPr/>
        </p:nvSpPr>
        <p:spPr>
          <a:xfrm>
            <a:off x="2647509" y="3226387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4" name="Двойная стрелка влево/вправо 203">
            <a:extLst>
              <a:ext uri="{FF2B5EF4-FFF2-40B4-BE49-F238E27FC236}">
                <a16:creationId xmlns:a16="http://schemas.microsoft.com/office/drawing/2014/main" id="{F3CAA6B0-2061-8F4F-8E70-EEFE6E5FCD01}"/>
              </a:ext>
            </a:extLst>
          </p:cNvPr>
          <p:cNvSpPr/>
          <p:nvPr/>
        </p:nvSpPr>
        <p:spPr>
          <a:xfrm>
            <a:off x="2643811" y="3591294"/>
            <a:ext cx="831582" cy="155836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25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13">
            <a:extLst>
              <a:ext uri="{FF2B5EF4-FFF2-40B4-BE49-F238E27FC236}">
                <a16:creationId xmlns:a16="http://schemas.microsoft.com/office/drawing/2014/main" id="{D59D4F5E-0D68-46FB-B499-329ED58DA2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-13504"/>
            <a:ext cx="12192000" cy="68715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КЛЮЧЕВЫЕ </a:t>
            </a:r>
            <a:r>
              <a:rPr lang="ru-RU" sz="2400" dirty="0" smtClean="0">
                <a:latin typeface="+mn-lt"/>
              </a:rPr>
              <a:t>РЕШЕНИЯ (ЗЕМЛЯ)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/>
          <a:stretch/>
        </p:blipFill>
        <p:spPr>
          <a:xfrm>
            <a:off x="3944511" y="1435908"/>
            <a:ext cx="4409477" cy="40855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917177">
            <a:off x="6997413" y="2117164"/>
            <a:ext cx="109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Обнаружение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И уклонение</a:t>
            </a:r>
          </a:p>
        </p:txBody>
      </p:sp>
      <p:sp>
        <p:nvSpPr>
          <p:cNvPr id="12" name="TextBox 11"/>
          <p:cNvSpPr txBox="1"/>
          <p:nvPr/>
        </p:nvSpPr>
        <p:spPr>
          <a:xfrm rot="5003365">
            <a:off x="7525566" y="3080085"/>
            <a:ext cx="878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Навигация</a:t>
            </a:r>
          </a:p>
        </p:txBody>
      </p:sp>
      <p:sp>
        <p:nvSpPr>
          <p:cNvPr id="13" name="TextBox 12"/>
          <p:cNvSpPr txBox="1"/>
          <p:nvPr/>
        </p:nvSpPr>
        <p:spPr>
          <a:xfrm rot="16680265">
            <a:off x="4177412" y="3079232"/>
            <a:ext cx="640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МЕТЕО</a:t>
            </a:r>
          </a:p>
        </p:txBody>
      </p:sp>
      <p:sp>
        <p:nvSpPr>
          <p:cNvPr id="14" name="TextBox 13"/>
          <p:cNvSpPr txBox="1"/>
          <p:nvPr/>
        </p:nvSpPr>
        <p:spPr>
          <a:xfrm rot="867841">
            <a:off x="6231048" y="1573903"/>
            <a:ext cx="100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Управление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(С2)</a:t>
            </a:r>
          </a:p>
        </p:txBody>
      </p:sp>
      <p:sp>
        <p:nvSpPr>
          <p:cNvPr id="15" name="TextBox 14"/>
          <p:cNvSpPr txBox="1"/>
          <p:nvPr/>
        </p:nvSpPr>
        <p:spPr>
          <a:xfrm rot="20468325">
            <a:off x="5417152" y="1668973"/>
            <a:ext cx="55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Связь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611661">
            <a:off x="4612263" y="2207499"/>
            <a:ext cx="578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C-UAV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3808887">
            <a:off x="4054510" y="4108293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solidFill>
                  <a:schemeClr val="bg1"/>
                </a:solidFill>
              </a:rPr>
              <a:t>Геозонирование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65803">
            <a:off x="4831324" y="471866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Цифровые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двойники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9159" y="5041131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Испытательный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Полигон БАС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569398">
            <a:off x="6642569" y="4764105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err="1">
                <a:solidFill>
                  <a:schemeClr val="bg1"/>
                </a:solidFill>
              </a:rPr>
              <a:t>Кибер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безопасность</a:t>
            </a:r>
          </a:p>
        </p:txBody>
      </p:sp>
      <p:sp>
        <p:nvSpPr>
          <p:cNvPr id="21" name="TextBox 20"/>
          <p:cNvSpPr txBox="1"/>
          <p:nvPr/>
        </p:nvSpPr>
        <p:spPr>
          <a:xfrm rot="17592763">
            <a:off x="7321164" y="4061725"/>
            <a:ext cx="102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Наблюдение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19187" y="1962175"/>
            <a:ext cx="3024774" cy="3051499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62" y="2005859"/>
            <a:ext cx="2569870" cy="199878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103317" y="3717457"/>
            <a:ext cx="217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Технологии для </a:t>
            </a:r>
          </a:p>
          <a:p>
            <a:pPr algn="ctr"/>
            <a:r>
              <a:rPr lang="ru-RU" sz="1350" dirty="0"/>
              <a:t>Внедрения БВС в </a:t>
            </a:r>
          </a:p>
          <a:p>
            <a:pPr algn="ctr"/>
            <a:r>
              <a:rPr lang="ru-RU" sz="1350" dirty="0"/>
              <a:t>Общее воздушное пространство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220268" y="739848"/>
            <a:ext cx="7232" cy="74644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318055" y="658093"/>
            <a:ext cx="646638" cy="1137006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056331" y="2037712"/>
            <a:ext cx="1463446" cy="60368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056331" y="816945"/>
            <a:ext cx="3893146" cy="97527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Бортовое / наземное / интегрированное DAA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Стратегическое и тактическое планирование маршрута / траектории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Виртуальный трафик на основе управления ИИ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215099" y="3770017"/>
            <a:ext cx="1767101" cy="26778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481181" y="2647322"/>
            <a:ext cx="1507646" cy="8037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ГЛОНАСС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/GPS/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SBAS/GBAS/RTK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17432" y="4221010"/>
            <a:ext cx="3319989" cy="99121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АЗН-В/МПСН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ОРЛ/3D-ОРЛ/РЛС ОЛП/LTE/5G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Удаленный КДП/Цифровой КДП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07633" y="5589100"/>
            <a:ext cx="1697395" cy="64899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Надежное ядро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Защищенные каналы связи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741317" y="4779409"/>
            <a:ext cx="1457625" cy="116935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11125" y="5394401"/>
            <a:ext cx="414599" cy="132707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235568" y="5394401"/>
            <a:ext cx="423886" cy="13092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290486" y="4792420"/>
            <a:ext cx="1407263" cy="95058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510749" y="5891194"/>
            <a:ext cx="3585736" cy="84842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Цифровая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валидация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верификация БАС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Оборудование летных испытаний БАС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Интегрированная верификация/Управление сертификацией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45831" y="5976670"/>
            <a:ext cx="1673197" cy="71363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Проведение цифровых и летных испытаний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2458819" y="3760578"/>
            <a:ext cx="1778297" cy="137206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06668" y="2647881"/>
            <a:ext cx="3492083" cy="87165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Метео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-БПЛА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ЛИДАР,  сеть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метеолокаторов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Х-диапазона</a:t>
            </a:r>
          </a:p>
          <a:p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Микролокальный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прогноз погоды (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наукастинг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для БВС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765070" y="1920897"/>
            <a:ext cx="1632629" cy="713449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397699" y="707228"/>
            <a:ext cx="746478" cy="106885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772878" y="840652"/>
            <a:ext cx="1447389" cy="4416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V2V / V2I / V2X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67D1B8B-A786-0B41-B6AC-A42622142339}"/>
              </a:ext>
            </a:extLst>
          </p:cNvPr>
          <p:cNvSpPr/>
          <p:nvPr/>
        </p:nvSpPr>
        <p:spPr>
          <a:xfrm>
            <a:off x="2343732" y="4437505"/>
            <a:ext cx="1525003" cy="71363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Геофенсинг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Геокейджинг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Геовекторинг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7B2CB8C-B053-B14A-8E24-01FCF4A73962}"/>
              </a:ext>
            </a:extLst>
          </p:cNvPr>
          <p:cNvSpPr/>
          <p:nvPr/>
        </p:nvSpPr>
        <p:spPr>
          <a:xfrm>
            <a:off x="2978216" y="1294365"/>
            <a:ext cx="1447389" cy="4416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Антидрон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 / режим ЧС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3595818-44EF-304A-AFF2-1E49158C889D}"/>
              </a:ext>
            </a:extLst>
          </p:cNvPr>
          <p:cNvSpPr/>
          <p:nvPr/>
        </p:nvSpPr>
        <p:spPr>
          <a:xfrm>
            <a:off x="6619018" y="732862"/>
            <a:ext cx="863518" cy="78712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LTE/5G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VDL-4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Iridium</a:t>
            </a:r>
          </a:p>
        </p:txBody>
      </p:sp>
    </p:spTree>
    <p:extLst>
      <p:ext uri="{BB962C8B-B14F-4D97-AF65-F5344CB8AC3E}">
        <p14:creationId xmlns:p14="http://schemas.microsoft.com/office/powerpoint/2010/main" val="176841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 txBox="1">
            <a:spLocks/>
          </p:cNvSpPr>
          <p:nvPr/>
        </p:nvSpPr>
        <p:spPr>
          <a:xfrm>
            <a:off x="372862" y="1"/>
            <a:ext cx="11819137" cy="692458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БОРТОВОЙ МОДУЛЬ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692457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"/>
          <a:stretch/>
        </p:blipFill>
        <p:spPr>
          <a:xfrm>
            <a:off x="0" y="318977"/>
            <a:ext cx="12192000" cy="6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0"/>
          <a:stretch/>
        </p:blipFill>
        <p:spPr>
          <a:xfrm>
            <a:off x="-8709" y="-10625"/>
            <a:ext cx="6243584" cy="6945172"/>
          </a:xfrm>
          <a:effectLst/>
        </p:spPr>
      </p:pic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545" y="1"/>
            <a:ext cx="5820453" cy="692458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КИБЕРБЕЗОПАСНОСТЬ</a:t>
            </a:r>
            <a:endParaRPr lang="ru-RU" sz="2400" b="1" dirty="0">
              <a:latin typeface="Franklin Gothic Book" panose="020B05030201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895975" y="692458"/>
            <a:ext cx="6134099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5284" r="23179" b="20556"/>
          <a:stretch/>
        </p:blipFill>
        <p:spPr>
          <a:xfrm>
            <a:off x="10969241" y="-4231"/>
            <a:ext cx="1222759" cy="69668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53" y="-52839"/>
            <a:ext cx="6243584" cy="6987385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424815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6086475"/>
              <a:gd name="connsiteY0" fmla="*/ 9525 h 6867524"/>
              <a:gd name="connsiteX1" fmla="*/ 6086475 w 6086475"/>
              <a:gd name="connsiteY1" fmla="*/ 0 h 6867524"/>
              <a:gd name="connsiteX2" fmla="*/ 4248150 w 6086475"/>
              <a:gd name="connsiteY2" fmla="*/ 6867524 h 6867524"/>
              <a:gd name="connsiteX3" fmla="*/ 0 w 6086475"/>
              <a:gd name="connsiteY3" fmla="*/ 6867524 h 6867524"/>
              <a:gd name="connsiteX4" fmla="*/ 0 w 6086475"/>
              <a:gd name="connsiteY4" fmla="*/ 9525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6475" h="6867524">
                <a:moveTo>
                  <a:pt x="0" y="9525"/>
                </a:moveTo>
                <a:lnTo>
                  <a:pt x="6086475" y="0"/>
                </a:lnTo>
                <a:lnTo>
                  <a:pt x="4248150" y="6867524"/>
                </a:lnTo>
                <a:lnTo>
                  <a:pt x="0" y="6867524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0000">
                <a:srgbClr val="01023B">
                  <a:alpha val="17000"/>
                </a:srgbClr>
              </a:gs>
              <a:gs pos="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850838" y="916315"/>
            <a:ext cx="5674411" cy="5684510"/>
            <a:chOff x="5850839" y="916315"/>
            <a:chExt cx="5331510" cy="5234140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A7201A60-2042-4C11-8C07-5201B51D7A5C}"/>
                </a:ext>
              </a:extLst>
            </p:cNvPr>
            <p:cNvGrpSpPr/>
            <p:nvPr/>
          </p:nvGrpSpPr>
          <p:grpSpPr>
            <a:xfrm>
              <a:off x="5850839" y="916315"/>
              <a:ext cx="5331510" cy="5234140"/>
              <a:chOff x="-908118" y="504944"/>
              <a:chExt cx="7652190" cy="7818834"/>
            </a:xfrm>
          </p:grpSpPr>
          <p:sp>
            <p:nvSpPr>
              <p:cNvPr id="36" name="Двойная стрелка влево/вправо 26">
                <a:extLst>
                  <a:ext uri="{FF2B5EF4-FFF2-40B4-BE49-F238E27FC236}">
                    <a16:creationId xmlns:a16="http://schemas.microsoft.com/office/drawing/2014/main" id="{6FB0DD44-B5F8-4D4A-BFEF-59F12F27EC1C}"/>
                  </a:ext>
                </a:extLst>
              </p:cNvPr>
              <p:cNvSpPr/>
              <p:nvPr/>
            </p:nvSpPr>
            <p:spPr>
              <a:xfrm rot="5400000">
                <a:off x="2857147" y="6198159"/>
                <a:ext cx="1841107" cy="281209"/>
              </a:xfrm>
              <a:prstGeom prst="left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2F7C7715-A36A-452B-8322-AE4FAF1EB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2098" y="908075"/>
                <a:ext cx="334363" cy="558282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D795E2-C2DC-4B95-9FD6-5B0AFBA5AE3B}"/>
                  </a:ext>
                </a:extLst>
              </p:cNvPr>
              <p:cNvSpPr txBox="1"/>
              <p:nvPr/>
            </p:nvSpPr>
            <p:spPr>
              <a:xfrm>
                <a:off x="-203878" y="2280195"/>
                <a:ext cx="1234198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Замена ПО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46067F-D950-459C-8D1C-2E3BCB4194F7}"/>
                  </a:ext>
                </a:extLst>
              </p:cNvPr>
              <p:cNvSpPr txBox="1"/>
              <p:nvPr/>
            </p:nvSpPr>
            <p:spPr>
              <a:xfrm>
                <a:off x="-714718" y="3792846"/>
                <a:ext cx="1533122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Сетевые атаки</a:t>
                </a: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EE02F60F-626E-4541-8FC4-39C5BD2EF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04105">
                <a:off x="1531054" y="1190981"/>
                <a:ext cx="341745" cy="606369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18469CD-A7DA-4663-84D0-F10EE62E666F}"/>
                  </a:ext>
                </a:extLst>
              </p:cNvPr>
              <p:cNvSpPr txBox="1"/>
              <p:nvPr/>
            </p:nvSpPr>
            <p:spPr>
              <a:xfrm>
                <a:off x="192417" y="1071321"/>
                <a:ext cx="1300065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Кибератаки</a:t>
                </a: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D26A6B0-9A09-48DB-B539-763E45D10011}"/>
                  </a:ext>
                </a:extLst>
              </p:cNvPr>
              <p:cNvSpPr txBox="1"/>
              <p:nvPr/>
            </p:nvSpPr>
            <p:spPr>
              <a:xfrm>
                <a:off x="4195345" y="520725"/>
                <a:ext cx="2361496" cy="393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Фальсификация данных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5D3840-6BE0-4B81-94CA-80D962A4DBF1}"/>
                  </a:ext>
                </a:extLst>
              </p:cNvPr>
              <p:cNvSpPr txBox="1"/>
              <p:nvPr/>
            </p:nvSpPr>
            <p:spPr>
              <a:xfrm>
                <a:off x="2097672" y="504944"/>
                <a:ext cx="1730882" cy="36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Вредоносное ПО</a:t>
                </a:r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BF3D6078-F62A-43CC-94AA-E7AA9E11E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72456">
                <a:off x="2795932" y="963245"/>
                <a:ext cx="334363" cy="558282"/>
              </a:xfrm>
              <a:prstGeom prst="rect">
                <a:avLst/>
              </a:prstGeom>
            </p:spPr>
          </p:pic>
          <p:pic>
            <p:nvPicPr>
              <p:cNvPr id="47" name="Picture 3" descr="C:\Users\apimenov\Desktop\1.png">
                <a:extLst>
                  <a:ext uri="{FF2B5EF4-FFF2-40B4-BE49-F238E27FC236}">
                    <a16:creationId xmlns:a16="http://schemas.microsoft.com/office/drawing/2014/main" id="{42564872-6005-49BD-B72B-EF6448583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33" r="22474" b="-2266"/>
              <a:stretch/>
            </p:blipFill>
            <p:spPr bwMode="auto">
              <a:xfrm>
                <a:off x="2752154" y="2158140"/>
                <a:ext cx="1252193" cy="80713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5D37030D-3016-4A84-8778-0193091CE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0791" t="14805" r="8350" b="21298"/>
              <a:stretch/>
            </p:blipFill>
            <p:spPr>
              <a:xfrm>
                <a:off x="-908118" y="5557682"/>
                <a:ext cx="1236578" cy="1072511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8779AA35-0131-46DC-8D59-CD39DA15D8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6713" y="3014778"/>
                <a:ext cx="1283914" cy="843582"/>
              </a:xfrm>
              <a:prstGeom prst="rect">
                <a:avLst/>
              </a:prstGeom>
            </p:spPr>
          </p:pic>
          <p:pic>
            <p:nvPicPr>
              <p:cNvPr id="50" name="Picture 2" descr="https://cdn.pixabay.com/photo/2013/07/13/12/19/computer-159608_1280.png">
                <a:extLst>
                  <a:ext uri="{FF2B5EF4-FFF2-40B4-BE49-F238E27FC236}">
                    <a16:creationId xmlns:a16="http://schemas.microsoft.com/office/drawing/2014/main" id="{6A8DCD8A-7929-43BB-99B1-F9C3392C5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4609" y="4271016"/>
                <a:ext cx="1125628" cy="1057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Облако 50">
                <a:extLst>
                  <a:ext uri="{FF2B5EF4-FFF2-40B4-BE49-F238E27FC236}">
                    <a16:creationId xmlns:a16="http://schemas.microsoft.com/office/drawing/2014/main" id="{6FC05EBE-CA83-4D4B-83D4-62FC2F2835F1}"/>
                  </a:ext>
                </a:extLst>
              </p:cNvPr>
              <p:cNvSpPr/>
              <p:nvPr/>
            </p:nvSpPr>
            <p:spPr>
              <a:xfrm>
                <a:off x="1328477" y="1484784"/>
                <a:ext cx="5415595" cy="472932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BBF7E8-9038-4F82-9DFA-6CDDC0FD56A9}"/>
                  </a:ext>
                </a:extLst>
              </p:cNvPr>
              <p:cNvSpPr txBox="1"/>
              <p:nvPr/>
            </p:nvSpPr>
            <p:spPr>
              <a:xfrm>
                <a:off x="4841632" y="1995663"/>
                <a:ext cx="1357433" cy="105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Надежная наземная станция управления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5323C9C-BF2C-466E-8050-DB502FCA011F}"/>
                  </a:ext>
                </a:extLst>
              </p:cNvPr>
              <p:cNvSpPr txBox="1"/>
              <p:nvPr/>
            </p:nvSpPr>
            <p:spPr>
              <a:xfrm>
                <a:off x="3398143" y="3679575"/>
                <a:ext cx="1445899" cy="597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Доверенный сервер</a:t>
                </a:r>
              </a:p>
            </p:txBody>
          </p:sp>
          <p:sp>
            <p:nvSpPr>
              <p:cNvPr id="61" name="Двойная стрелка влево/вправо 48">
                <a:extLst>
                  <a:ext uri="{FF2B5EF4-FFF2-40B4-BE49-F238E27FC236}">
                    <a16:creationId xmlns:a16="http://schemas.microsoft.com/office/drawing/2014/main" id="{B6F3E07F-A63E-4EAF-AA93-F53F47C7F740}"/>
                  </a:ext>
                </a:extLst>
              </p:cNvPr>
              <p:cNvSpPr/>
              <p:nvPr/>
            </p:nvSpPr>
            <p:spPr>
              <a:xfrm rot="1293576">
                <a:off x="3929986" y="2834325"/>
                <a:ext cx="987772" cy="26189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64" name="Двойная стрелка влево/вправо 50">
                <a:extLst>
                  <a:ext uri="{FF2B5EF4-FFF2-40B4-BE49-F238E27FC236}">
                    <a16:creationId xmlns:a16="http://schemas.microsoft.com/office/drawing/2014/main" id="{638B6C53-DD58-465F-AD1A-9E989D18868B}"/>
                  </a:ext>
                </a:extLst>
              </p:cNvPr>
              <p:cNvSpPr/>
              <p:nvPr/>
            </p:nvSpPr>
            <p:spPr>
              <a:xfrm rot="19245131" flipV="1">
                <a:off x="228802" y="5594794"/>
                <a:ext cx="1508508" cy="231915"/>
              </a:xfrm>
              <a:prstGeom prst="left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FB77380-2C92-428B-8F14-DC75234D40F3}"/>
                  </a:ext>
                </a:extLst>
              </p:cNvPr>
              <p:cNvSpPr txBox="1"/>
              <p:nvPr/>
            </p:nvSpPr>
            <p:spPr>
              <a:xfrm>
                <a:off x="3887718" y="6429660"/>
                <a:ext cx="2667342" cy="36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rPr>
                  <a:t>Доверенные каналы связи</a:t>
                </a:r>
              </a:p>
            </p:txBody>
          </p:sp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id="{E26A14F5-BBE5-42FD-8135-784801910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404105">
                <a:off x="1007988" y="2386375"/>
                <a:ext cx="334363" cy="558282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CD78A2A-1FAA-44E6-9BE0-6435134A3A82}"/>
                  </a:ext>
                </a:extLst>
              </p:cNvPr>
              <p:cNvSpPr txBox="1"/>
              <p:nvPr/>
            </p:nvSpPr>
            <p:spPr>
              <a:xfrm>
                <a:off x="1243242" y="7437801"/>
                <a:ext cx="4957377" cy="88597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Система УВД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r>
                  <a:rPr lang="ru-RU" sz="1000" dirty="0"/>
                  <a:t>(Министерство транспорта, Государственная корпорация по управлению воздушным движением)</a:t>
                </a:r>
              </a:p>
            </p:txBody>
          </p:sp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6AF4A290-6A90-490C-A9DF-5A31677B4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623778">
                <a:off x="762279" y="3551451"/>
                <a:ext cx="334363" cy="558283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5879899" y="4976209"/>
              <a:ext cx="8566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Пилоты и владельцы БПЛА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8469CD-A7DA-4663-84D0-F10EE62E666F}"/>
                </a:ext>
              </a:extLst>
            </p:cNvPr>
            <p:cNvSpPr txBox="1"/>
            <p:nvPr/>
          </p:nvSpPr>
          <p:spPr>
            <a:xfrm>
              <a:off x="7510595" y="2907963"/>
              <a:ext cx="1226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Защищенное приложение пользователя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177" y="3521727"/>
              <a:ext cx="799654" cy="588245"/>
            </a:xfrm>
            <a:prstGeom prst="rect">
              <a:avLst/>
            </a:prstGeom>
          </p:spPr>
        </p:pic>
        <p:sp>
          <p:nvSpPr>
            <p:cNvPr id="52" name="Двойная стрелка влево/вправо 48">
              <a:extLst>
                <a:ext uri="{FF2B5EF4-FFF2-40B4-BE49-F238E27FC236}">
                  <a16:creationId xmlns:a16="http://schemas.microsoft.com/office/drawing/2014/main" id="{B6F3E07F-A63E-4EAF-AA93-F53F47C7F740}"/>
                </a:ext>
              </a:extLst>
            </p:cNvPr>
            <p:cNvSpPr/>
            <p:nvPr/>
          </p:nvSpPr>
          <p:spPr>
            <a:xfrm>
              <a:off x="8384678" y="3721630"/>
              <a:ext cx="420515" cy="14862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55" name="Двойная стрелка влево/вправо 48">
              <a:extLst>
                <a:ext uri="{FF2B5EF4-FFF2-40B4-BE49-F238E27FC236}">
                  <a16:creationId xmlns:a16="http://schemas.microsoft.com/office/drawing/2014/main" id="{B6F3E07F-A63E-4EAF-AA93-F53F47C7F740}"/>
                </a:ext>
              </a:extLst>
            </p:cNvPr>
            <p:cNvSpPr/>
            <p:nvPr/>
          </p:nvSpPr>
          <p:spPr>
            <a:xfrm rot="19556217">
              <a:off x="9388602" y="3436543"/>
              <a:ext cx="885057" cy="20328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10485" y="1678260"/>
            <a:ext cx="5776445" cy="3719849"/>
          </a:xfrm>
          <a:custGeom>
            <a:avLst/>
            <a:gdLst>
              <a:gd name="connsiteX0" fmla="*/ 0 w 5776445"/>
              <a:gd name="connsiteY0" fmla="*/ 0 h 3719849"/>
              <a:gd name="connsiteX1" fmla="*/ 5776445 w 5776445"/>
              <a:gd name="connsiteY1" fmla="*/ 0 h 3719849"/>
              <a:gd name="connsiteX2" fmla="*/ 5776445 w 5776445"/>
              <a:gd name="connsiteY2" fmla="*/ 3719849 h 3719849"/>
              <a:gd name="connsiteX3" fmla="*/ 0 w 5776445"/>
              <a:gd name="connsiteY3" fmla="*/ 3719849 h 3719849"/>
              <a:gd name="connsiteX4" fmla="*/ 0 w 5776445"/>
              <a:gd name="connsiteY4" fmla="*/ 0 h 3719849"/>
              <a:gd name="connsiteX0" fmla="*/ 0 w 5776445"/>
              <a:gd name="connsiteY0" fmla="*/ 0 h 3719849"/>
              <a:gd name="connsiteX1" fmla="*/ 5776445 w 5776445"/>
              <a:gd name="connsiteY1" fmla="*/ 0 h 3719849"/>
              <a:gd name="connsiteX2" fmla="*/ 4783667 w 5776445"/>
              <a:gd name="connsiteY2" fmla="*/ 3606638 h 3719849"/>
              <a:gd name="connsiteX3" fmla="*/ 0 w 5776445"/>
              <a:gd name="connsiteY3" fmla="*/ 3719849 h 3719849"/>
              <a:gd name="connsiteX4" fmla="*/ 0 w 5776445"/>
              <a:gd name="connsiteY4" fmla="*/ 0 h 371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445" h="3719849">
                <a:moveTo>
                  <a:pt x="0" y="0"/>
                </a:moveTo>
                <a:lnTo>
                  <a:pt x="5776445" y="0"/>
                </a:lnTo>
                <a:lnTo>
                  <a:pt x="4783667" y="3606638"/>
                </a:lnTo>
                <a:lnTo>
                  <a:pt x="0" y="371984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6938" y="1692823"/>
            <a:ext cx="5577230" cy="3538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3"/>
              </a:spcBef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межсетевых экранов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двух контуров защиты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Использование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Token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технологий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- 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авторизации работы пилота БВС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 сервисах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RUTM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    -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для авторизации работы бортового модуля доступа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Защищённые каналы передачи данных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и шифрование потока данных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Внутренняя защита</a:t>
            </a:r>
            <a:b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от несанкционированного доступа</a:t>
            </a: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8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1668</Words>
  <Application>Microsoft Office PowerPoint</Application>
  <PresentationFormat>Широкоэкранный</PresentationFormat>
  <Paragraphs>420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Тема Office</vt:lpstr>
      <vt:lpstr>Создание системы информационного обеспечения полетов БВС  RUTM</vt:lpstr>
      <vt:lpstr>Презентация PowerPoint</vt:lpstr>
      <vt:lpstr>ПОДХОД К РЕАЛИЗАЦИИ ПРОЕКТА</vt:lpstr>
      <vt:lpstr>ПОДХОД К РЕАЛИЗАЦИИ ПРОЕКТА</vt:lpstr>
      <vt:lpstr>АРХИТЕКТУРА</vt:lpstr>
      <vt:lpstr>Презентация PowerPoint</vt:lpstr>
      <vt:lpstr>Презентация PowerPoint</vt:lpstr>
      <vt:lpstr>Презентация PowerPoint</vt:lpstr>
      <vt:lpstr>КИБЕРБЕЗОПАСНОСТЬ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информационного обеспечения полетов БВС</dc:title>
  <dc:creator>Шенгереев Артём Радикович</dc:creator>
  <cp:lastModifiedBy>Шенгереев Артём Радикович</cp:lastModifiedBy>
  <cp:revision>89</cp:revision>
  <cp:lastPrinted>2021-02-09T13:40:01Z</cp:lastPrinted>
  <dcterms:created xsi:type="dcterms:W3CDTF">2021-02-05T07:26:06Z</dcterms:created>
  <dcterms:modified xsi:type="dcterms:W3CDTF">2021-02-09T19:26:32Z</dcterms:modified>
</cp:coreProperties>
</file>